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8"/>
  </p:notesMasterIdLst>
  <p:sldIdLst>
    <p:sldId id="298" r:id="rId2"/>
    <p:sldId id="335" r:id="rId3"/>
    <p:sldId id="319" r:id="rId4"/>
    <p:sldId id="336" r:id="rId5"/>
    <p:sldId id="337" r:id="rId6"/>
    <p:sldId id="338" r:id="rId7"/>
    <p:sldId id="347" r:id="rId8"/>
    <p:sldId id="348" r:id="rId9"/>
    <p:sldId id="341" r:id="rId10"/>
    <p:sldId id="322" r:id="rId11"/>
    <p:sldId id="326" r:id="rId12"/>
    <p:sldId id="346" r:id="rId13"/>
    <p:sldId id="343" r:id="rId14"/>
    <p:sldId id="342" r:id="rId15"/>
    <p:sldId id="345" r:id="rId16"/>
    <p:sldId id="299" r:id="rId17"/>
  </p:sldIdLst>
  <p:sldSz cx="9144000" cy="6858000" type="screen4x3"/>
  <p:notesSz cx="6858000" cy="9144000"/>
  <p:defaultTextStyle>
    <a:lvl1pPr>
      <a:defRPr>
        <a:latin typeface="+mj-lt"/>
        <a:ea typeface="+mj-ea"/>
        <a:cs typeface="+mj-cs"/>
        <a:sym typeface="Helvetica"/>
      </a:defRPr>
    </a:lvl1pPr>
    <a:lvl2pPr>
      <a:defRPr>
        <a:latin typeface="+mj-lt"/>
        <a:ea typeface="+mj-ea"/>
        <a:cs typeface="+mj-cs"/>
        <a:sym typeface="Helvetica"/>
      </a:defRPr>
    </a:lvl2pPr>
    <a:lvl3pPr>
      <a:defRPr>
        <a:latin typeface="+mj-lt"/>
        <a:ea typeface="+mj-ea"/>
        <a:cs typeface="+mj-cs"/>
        <a:sym typeface="Helvetica"/>
      </a:defRPr>
    </a:lvl3pPr>
    <a:lvl4pPr>
      <a:defRPr>
        <a:latin typeface="+mj-lt"/>
        <a:ea typeface="+mj-ea"/>
        <a:cs typeface="+mj-cs"/>
        <a:sym typeface="Helvetica"/>
      </a:defRPr>
    </a:lvl4pPr>
    <a:lvl5pPr>
      <a:defRPr>
        <a:latin typeface="+mj-lt"/>
        <a:ea typeface="+mj-ea"/>
        <a:cs typeface="+mj-cs"/>
        <a:sym typeface="Helvetica"/>
      </a:defRPr>
    </a:lvl5pPr>
    <a:lvl6pPr>
      <a:defRPr>
        <a:latin typeface="+mj-lt"/>
        <a:ea typeface="+mj-ea"/>
        <a:cs typeface="+mj-cs"/>
        <a:sym typeface="Helvetica"/>
      </a:defRPr>
    </a:lvl6pPr>
    <a:lvl7pPr>
      <a:defRPr>
        <a:latin typeface="+mj-lt"/>
        <a:ea typeface="+mj-ea"/>
        <a:cs typeface="+mj-cs"/>
        <a:sym typeface="Helvetica"/>
      </a:defRPr>
    </a:lvl7pPr>
    <a:lvl8pPr>
      <a:defRPr>
        <a:latin typeface="+mj-lt"/>
        <a:ea typeface="+mj-ea"/>
        <a:cs typeface="+mj-cs"/>
        <a:sym typeface="Helvetica"/>
      </a:defRPr>
    </a:lvl8pPr>
    <a:lvl9pPr>
      <a:defRPr>
        <a:latin typeface="+mj-lt"/>
        <a:ea typeface="+mj-ea"/>
        <a:cs typeface="+mj-cs"/>
        <a:sym typeface="Helvetica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F81BD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F81BD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F81BD"/>
          </a:solidFill>
        </a:fill>
      </a:tcStyle>
    </a:firstRow>
  </a:tblStyle>
  <a:tblStyle styleId="{C7B018BB-80A7-4F77-B60F-C8B233D01FF8}" styleName="">
    <a:tblBg/>
    <a:wholeTbl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BBB59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BBB59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BBB59"/>
          </a:solidFill>
        </a:fill>
      </a:tcStyle>
    </a:firstRow>
  </a:tblStyle>
  <a:tblStyle styleId="{EEE7283C-3CF3-47DC-8721-378D4A62B228}" styleName="">
    <a:tblBg/>
    <a:wholeTbl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79646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79646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79646"/>
          </a:solidFill>
        </a:fill>
      </a:tcStyle>
    </a:firstRow>
  </a:tblStyle>
  <a:tblStyle styleId="{CF821DB8-F4EB-4A41-A1BA-3FCAFE7338EE}" styleName="">
    <a:tblBg/>
    <a:wholeTbl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F81BD"/>
          </a:solidFill>
        </a:fill>
      </a:tcStyle>
    </a:firstCol>
    <a:lastRow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F81BD"/>
          </a:solidFill>
        </a:fill>
      </a:tcStyle>
    </a:firstRow>
  </a:tblStyle>
  <a:tblStyle styleId="{33BA23B1-9221-436E-865A-0063620EA4FD}" styleName="">
    <a:tblBg/>
    <a:wholeTbl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Row>
  </a:tblStyle>
  <a:tblStyle styleId="{2708684C-4D16-4618-839F-0558EEFCDFE6}" styleName="">
    <a:tblBg/>
    <a:wholeTbl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46" autoAdjust="0"/>
    <p:restoredTop sz="88192" autoAdjust="0"/>
  </p:normalViewPr>
  <p:slideViewPr>
    <p:cSldViewPr>
      <p:cViewPr varScale="1">
        <p:scale>
          <a:sx n="64" d="100"/>
          <a:sy n="64" d="100"/>
        </p:scale>
        <p:origin x="702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129" name="Shape 12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2893215082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1pPr>
    <a:lvl2pPr indent="2286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2pPr>
    <a:lvl3pPr indent="4572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3pPr>
    <a:lvl4pPr indent="6858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4pPr>
    <a:lvl5pPr indent="9144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5pPr>
    <a:lvl6pPr indent="11430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6pPr>
    <a:lvl7pPr indent="13716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7pPr>
    <a:lvl8pPr indent="16002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8pPr>
    <a:lvl9pPr indent="18288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ida-americas.org/sites/default/files/InformeAIDA_GrandesRepreseas_BajaRes_1.pdf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ida-americas.org/sites/default/files/InformeAIDA_GrandesRepreseas_BajaRes_1.pdf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ida-americas.org/sites/default/files/InformeAIDA_GrandesRepreseas_BajaRes_1.pdf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ida-americas.org/sites/default/files/InformeAIDA_GrandesRepreseas_BajaRes_1.pdf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ida-americas.org/sites/default/files/InformeAIDA_GrandesRepreseas_BajaRes_1.pdf" TargetMode="External"/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ida-americas.org/sites/default/files/InformeAIDA_GrandesRepreseas_BajaRes_1.pdf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ida-americas.org/sites/default/files/InformeAIDA_GrandesRepreseas_BajaRes_1.pdf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ida-americas.org/sites/default/files/InformeAIDA_GrandesRepreseas_BajaRes_1.pdf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ida-americas.org/sites/default/files/InformeAIDA_GrandesRepreseas_BajaRes_1.pdf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ida-americas.org/sites/default/files/InformeAIDA_GrandesRepreseas_BajaRes_1.pdf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ida-americas.org/sites/default/files/InformeAIDA_GrandesRepreseas_BajaRes_1.pdf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ida-americas.org/sites/default/files/InformeAIDA_GrandesRepreseas_BajaRes_1.pdf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ida-americas.org/sites/default/files/InformeAIDA_GrandesRepreseas_BajaRes_1.pdf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 dirty="0"/>
          </a:p>
        </p:txBody>
      </p:sp>
      <p:sp>
        <p:nvSpPr>
          <p:cNvPr id="159" name="Shape 159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endParaRPr sz="2400" dirty="0"/>
          </a:p>
        </p:txBody>
      </p:sp>
    </p:spTree>
    <p:extLst>
      <p:ext uri="{BB962C8B-B14F-4D97-AF65-F5344CB8AC3E}">
        <p14:creationId xmlns:p14="http://schemas.microsoft.com/office/powerpoint/2010/main" val="37573016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210" name="Shape 210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 algn="ctr" defTabSz="914400">
              <a:lnSpc>
                <a:spcPct val="100000"/>
              </a:lnSpc>
              <a:defRPr sz="1800"/>
            </a:pPr>
            <a:endParaRPr sz="1200" dirty="0">
              <a:latin typeface="Calibri"/>
              <a:ea typeface="Calibri"/>
              <a:cs typeface="Calibri"/>
              <a:sym typeface="Calibri"/>
              <a:hlinkClick r:id="rId3"/>
            </a:endParaRPr>
          </a:p>
        </p:txBody>
      </p:sp>
    </p:spTree>
    <p:extLst>
      <p:ext uri="{BB962C8B-B14F-4D97-AF65-F5344CB8AC3E}">
        <p14:creationId xmlns:p14="http://schemas.microsoft.com/office/powerpoint/2010/main" val="26486856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210" name="Shape 210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 algn="ctr" defTabSz="914400">
              <a:lnSpc>
                <a:spcPct val="100000"/>
              </a:lnSpc>
              <a:defRPr sz="1800"/>
            </a:pPr>
            <a:endParaRPr sz="1200" dirty="0">
              <a:latin typeface="Calibri"/>
              <a:ea typeface="Calibri"/>
              <a:cs typeface="Calibri"/>
              <a:sym typeface="Calibri"/>
              <a:hlinkClick r:id="rId3"/>
            </a:endParaRPr>
          </a:p>
        </p:txBody>
      </p:sp>
    </p:spTree>
    <p:extLst>
      <p:ext uri="{BB962C8B-B14F-4D97-AF65-F5344CB8AC3E}">
        <p14:creationId xmlns:p14="http://schemas.microsoft.com/office/powerpoint/2010/main" val="4746008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210" name="Shape 210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 defTabSz="914400">
              <a:lnSpc>
                <a:spcPct val="100000"/>
              </a:lnSpc>
              <a:defRPr sz="1800"/>
            </a:pPr>
            <a:endParaRPr sz="1200" dirty="0">
              <a:latin typeface="Calibri"/>
              <a:ea typeface="Calibri"/>
              <a:cs typeface="Calibri"/>
              <a:sym typeface="Calibri"/>
              <a:hlinkClick r:id="rId3"/>
            </a:endParaRPr>
          </a:p>
        </p:txBody>
      </p:sp>
    </p:spTree>
    <p:extLst>
      <p:ext uri="{BB962C8B-B14F-4D97-AF65-F5344CB8AC3E}">
        <p14:creationId xmlns:p14="http://schemas.microsoft.com/office/powerpoint/2010/main" val="42459122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210" name="Shape 210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 defTabSz="914400">
              <a:lnSpc>
                <a:spcPct val="100000"/>
              </a:lnSpc>
              <a:defRPr sz="1800"/>
            </a:pPr>
            <a:endParaRPr sz="1200" dirty="0">
              <a:latin typeface="Calibri"/>
              <a:ea typeface="Calibri"/>
              <a:cs typeface="Calibri"/>
              <a:sym typeface="Calibri"/>
              <a:hlinkClick r:id="rId3"/>
            </a:endParaRPr>
          </a:p>
        </p:txBody>
      </p:sp>
    </p:spTree>
    <p:extLst>
      <p:ext uri="{BB962C8B-B14F-4D97-AF65-F5344CB8AC3E}">
        <p14:creationId xmlns:p14="http://schemas.microsoft.com/office/powerpoint/2010/main" val="191265820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210" name="Shape 210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 defTabSz="914400">
              <a:lnSpc>
                <a:spcPct val="100000"/>
              </a:lnSpc>
              <a:defRPr sz="1800"/>
            </a:pPr>
            <a:endParaRPr sz="1200" dirty="0">
              <a:latin typeface="Calibri"/>
              <a:ea typeface="Calibri"/>
              <a:cs typeface="Calibri"/>
              <a:sym typeface="Calibri"/>
              <a:hlinkClick r:id="rId3"/>
            </a:endParaRPr>
          </a:p>
        </p:txBody>
      </p:sp>
    </p:spTree>
    <p:extLst>
      <p:ext uri="{BB962C8B-B14F-4D97-AF65-F5344CB8AC3E}">
        <p14:creationId xmlns:p14="http://schemas.microsoft.com/office/powerpoint/2010/main" val="362065498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 smtClean="0">
              <a:solidFill>
                <a:schemeClr val="accent1">
                  <a:lumMod val="50000"/>
                </a:schemeClr>
              </a:solidFill>
              <a:latin typeface="Corbel" pitchFamily="34" charset="0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029788E6-8CFD-4BD2-AF6F-ECB3C1D0BCFE}" type="slidenum">
              <a:rPr lang="pt-BR" smtClean="0">
                <a:solidFill>
                  <a:prstClr val="black"/>
                </a:solidFill>
              </a:rPr>
              <a:pPr/>
              <a:t>16</a:t>
            </a:fld>
            <a:endParaRPr lang="pt-BR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210" name="Shape 210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 defTabSz="914400">
              <a:lnSpc>
                <a:spcPct val="100000"/>
              </a:lnSpc>
              <a:defRPr sz="1800"/>
            </a:pPr>
            <a:endParaRPr sz="1200" dirty="0">
              <a:latin typeface="Calibri"/>
              <a:ea typeface="Calibri"/>
              <a:cs typeface="Calibri"/>
              <a:sym typeface="Calibri"/>
              <a:hlinkClick r:id="rId3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210" name="Shape 210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 defTabSz="914400">
              <a:lnSpc>
                <a:spcPct val="100000"/>
              </a:lnSpc>
              <a:defRPr sz="1800"/>
            </a:pPr>
            <a:endParaRPr sz="1200" dirty="0">
              <a:latin typeface="Calibri"/>
              <a:ea typeface="Calibri"/>
              <a:cs typeface="Calibri"/>
              <a:sym typeface="Calibri"/>
              <a:hlinkClick r:id="rId3"/>
            </a:endParaRPr>
          </a:p>
        </p:txBody>
      </p:sp>
    </p:spTree>
    <p:extLst>
      <p:ext uri="{BB962C8B-B14F-4D97-AF65-F5344CB8AC3E}">
        <p14:creationId xmlns:p14="http://schemas.microsoft.com/office/powerpoint/2010/main" val="23038800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210" name="Shape 210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 defTabSz="914400">
              <a:lnSpc>
                <a:spcPct val="100000"/>
              </a:lnSpc>
              <a:defRPr sz="1800"/>
            </a:pPr>
            <a:endParaRPr sz="1200" dirty="0">
              <a:latin typeface="Calibri"/>
              <a:ea typeface="Calibri"/>
              <a:cs typeface="Calibri"/>
              <a:sym typeface="Calibri"/>
              <a:hlinkClick r:id="rId3"/>
            </a:endParaRPr>
          </a:p>
        </p:txBody>
      </p:sp>
    </p:spTree>
    <p:extLst>
      <p:ext uri="{BB962C8B-B14F-4D97-AF65-F5344CB8AC3E}">
        <p14:creationId xmlns:p14="http://schemas.microsoft.com/office/powerpoint/2010/main" val="566270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210" name="Shape 210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 defTabSz="914400">
              <a:lnSpc>
                <a:spcPct val="100000"/>
              </a:lnSpc>
              <a:defRPr sz="1800"/>
            </a:pPr>
            <a:endParaRPr sz="1200" dirty="0">
              <a:latin typeface="Calibri"/>
              <a:ea typeface="Calibri"/>
              <a:cs typeface="Calibri"/>
              <a:sym typeface="Calibri"/>
              <a:hlinkClick r:id="rId3"/>
            </a:endParaRPr>
          </a:p>
        </p:txBody>
      </p:sp>
    </p:spTree>
    <p:extLst>
      <p:ext uri="{BB962C8B-B14F-4D97-AF65-F5344CB8AC3E}">
        <p14:creationId xmlns:p14="http://schemas.microsoft.com/office/powerpoint/2010/main" val="9776115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210" name="Shape 210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 defTabSz="914400">
              <a:lnSpc>
                <a:spcPct val="100000"/>
              </a:lnSpc>
              <a:defRPr sz="1800"/>
            </a:pPr>
            <a:endParaRPr sz="1200" dirty="0">
              <a:latin typeface="Calibri"/>
              <a:ea typeface="Calibri"/>
              <a:cs typeface="Calibri"/>
              <a:sym typeface="Calibri"/>
              <a:hlinkClick r:id="rId3"/>
            </a:endParaRPr>
          </a:p>
        </p:txBody>
      </p:sp>
    </p:spTree>
    <p:extLst>
      <p:ext uri="{BB962C8B-B14F-4D97-AF65-F5344CB8AC3E}">
        <p14:creationId xmlns:p14="http://schemas.microsoft.com/office/powerpoint/2010/main" val="36712445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210" name="Shape 210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 defTabSz="914400">
              <a:lnSpc>
                <a:spcPct val="100000"/>
              </a:lnSpc>
              <a:defRPr sz="1800"/>
            </a:pPr>
            <a:endParaRPr sz="1200" dirty="0">
              <a:latin typeface="Calibri"/>
              <a:ea typeface="Calibri"/>
              <a:cs typeface="Calibri"/>
              <a:sym typeface="Calibri"/>
              <a:hlinkClick r:id="rId3"/>
            </a:endParaRPr>
          </a:p>
        </p:txBody>
      </p:sp>
    </p:spTree>
    <p:extLst>
      <p:ext uri="{BB962C8B-B14F-4D97-AF65-F5344CB8AC3E}">
        <p14:creationId xmlns:p14="http://schemas.microsoft.com/office/powerpoint/2010/main" val="16641720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210" name="Shape 210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 defTabSz="914400">
              <a:lnSpc>
                <a:spcPct val="100000"/>
              </a:lnSpc>
              <a:defRPr sz="1800"/>
            </a:pPr>
            <a:endParaRPr sz="1200" dirty="0">
              <a:latin typeface="Calibri"/>
              <a:ea typeface="Calibri"/>
              <a:cs typeface="Calibri"/>
              <a:sym typeface="Calibri"/>
              <a:hlinkClick r:id="rId3"/>
            </a:endParaRPr>
          </a:p>
        </p:txBody>
      </p:sp>
    </p:spTree>
    <p:extLst>
      <p:ext uri="{BB962C8B-B14F-4D97-AF65-F5344CB8AC3E}">
        <p14:creationId xmlns:p14="http://schemas.microsoft.com/office/powerpoint/2010/main" val="41358757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210" name="Shape 210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 defTabSz="914400">
              <a:lnSpc>
                <a:spcPct val="100000"/>
              </a:lnSpc>
              <a:defRPr sz="1800"/>
            </a:pPr>
            <a:endParaRPr sz="1200" dirty="0">
              <a:latin typeface="Calibri"/>
              <a:ea typeface="Calibri"/>
              <a:cs typeface="Calibri"/>
              <a:sym typeface="Calibri"/>
              <a:hlinkClick r:id="rId3"/>
            </a:endParaRPr>
          </a:p>
        </p:txBody>
      </p:sp>
    </p:spTree>
    <p:extLst>
      <p:ext uri="{BB962C8B-B14F-4D97-AF65-F5344CB8AC3E}">
        <p14:creationId xmlns:p14="http://schemas.microsoft.com/office/powerpoint/2010/main" val="15040965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>
            <a:spLocks noGrp="1"/>
          </p:cNvSpPr>
          <p:nvPr>
            <p:ph type="title"/>
          </p:nvPr>
        </p:nvSpPr>
        <p:spPr>
          <a:xfrm>
            <a:off x="685800" y="1844675"/>
            <a:ext cx="7772400" cy="2041525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Clique para editar o estilo do título mestre</a:t>
            </a:r>
          </a:p>
        </p:txBody>
      </p:sp>
      <p:sp>
        <p:nvSpPr>
          <p:cNvPr id="7" name="Shape 7"/>
          <p:cNvSpPr>
            <a:spLocks noGrp="1"/>
          </p:cNvSpPr>
          <p:nvPr>
            <p:ph type="body" idx="1"/>
          </p:nvPr>
        </p:nvSpPr>
        <p:spPr>
          <a:xfrm>
            <a:off x="1371600" y="3886200"/>
            <a:ext cx="6400800" cy="297180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888888"/>
                </a:solidFill>
              </a:rPr>
              <a:t>Clique para editar o estilo do subtítulo mestre</a:t>
            </a:r>
          </a:p>
        </p:txBody>
      </p:sp>
      <p:sp>
        <p:nvSpPr>
          <p:cNvPr id="8" name="Shape 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>
            <a:spLocks noGrp="1"/>
          </p:cNvSpPr>
          <p:nvPr>
            <p:ph type="title"/>
          </p:nvPr>
        </p:nvSpPr>
        <p:spPr>
          <a:xfrm>
            <a:off x="685800" y="1844675"/>
            <a:ext cx="7772400" cy="2041525"/>
          </a:xfrm>
          <a:prstGeom prst="rect">
            <a:avLst/>
          </a:prstGeom>
        </p:spPr>
        <p:txBody>
          <a:bodyPr lIns="45718" tIns="45718" rIns="45718" bIns="45718"/>
          <a:lstStyle/>
          <a:p>
            <a:pPr lvl="0">
              <a:defRPr sz="1800"/>
            </a:pPr>
            <a:r>
              <a:rPr sz="4400"/>
              <a:t>Clique para editar o estilo do título mestre</a:t>
            </a:r>
          </a:p>
        </p:txBody>
      </p:sp>
      <p:sp>
        <p:nvSpPr>
          <p:cNvPr id="48" name="Shape 48"/>
          <p:cNvSpPr>
            <a:spLocks noGrp="1"/>
          </p:cNvSpPr>
          <p:nvPr>
            <p:ph type="body" idx="1"/>
          </p:nvPr>
        </p:nvSpPr>
        <p:spPr>
          <a:xfrm>
            <a:off x="1371600" y="3886200"/>
            <a:ext cx="6400800" cy="2971800"/>
          </a:xfrm>
          <a:prstGeom prst="rect">
            <a:avLst/>
          </a:prstGeom>
        </p:spPr>
        <p:txBody>
          <a:bodyPr lIns="45718" tIns="45718" rIns="45718" bIns="45718"/>
          <a:lstStyle>
            <a:lvl1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888888"/>
                </a:solidFill>
              </a:rPr>
              <a:t>Clique para editar o estilo do subtítulo mestre</a:t>
            </a:r>
          </a:p>
        </p:txBody>
      </p:sp>
      <p:sp>
        <p:nvSpPr>
          <p:cNvPr id="49" name="Shape 49"/>
          <p:cNvSpPr>
            <a:spLocks noGrp="1"/>
          </p:cNvSpPr>
          <p:nvPr>
            <p:ph type="sldNum" sz="quarter" idx="2"/>
          </p:nvPr>
        </p:nvSpPr>
        <p:spPr>
          <a:xfrm>
            <a:off x="6553200" y="6404292"/>
            <a:ext cx="2133600" cy="269239"/>
          </a:xfrm>
          <a:prstGeom prst="rect">
            <a:avLst/>
          </a:prstGeom>
        </p:spPr>
        <p:txBody>
          <a:bodyPr lIns="45718" tIns="45718" rIns="45718" bIns="45718"/>
          <a:lstStyle/>
          <a:p>
            <a:pPr lvl="0"/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/>
          </p:cNvSpPr>
          <p:nvPr>
            <p:ph type="title"/>
          </p:nvPr>
        </p:nvSpPr>
        <p:spPr>
          <a:xfrm>
            <a:off x="457200" y="92075"/>
            <a:ext cx="8229600" cy="1508126"/>
          </a:xfrm>
          <a:prstGeom prst="rect">
            <a:avLst/>
          </a:prstGeom>
        </p:spPr>
        <p:txBody>
          <a:bodyPr lIns="45718" tIns="45718" rIns="45718" bIns="45718"/>
          <a:lstStyle/>
          <a:p>
            <a:pPr lvl="0">
              <a:defRPr sz="1800"/>
            </a:pPr>
            <a:r>
              <a:rPr sz="4400"/>
              <a:t>Clique para editar o estilo do título mestre</a:t>
            </a:r>
          </a:p>
        </p:txBody>
      </p:sp>
      <p:sp>
        <p:nvSpPr>
          <p:cNvPr id="52" name="Shape 52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lIns="45718" tIns="45718" rIns="45718" bIns="45718"/>
          <a:lstStyle/>
          <a:p>
            <a:pPr lvl="0">
              <a:defRPr sz="1800"/>
            </a:pPr>
            <a:r>
              <a:rPr sz="3200"/>
              <a:t>Clique para editar os estilos do texto mestre</a:t>
            </a:r>
          </a:p>
          <a:p>
            <a:pPr lvl="1">
              <a:defRPr sz="1800"/>
            </a:pPr>
            <a:r>
              <a:rPr sz="3200"/>
              <a:t>Segundo nível</a:t>
            </a:r>
          </a:p>
          <a:p>
            <a:pPr lvl="2">
              <a:defRPr sz="1800"/>
            </a:pPr>
            <a:r>
              <a:rPr sz="3200"/>
              <a:t>Terceiro nível</a:t>
            </a:r>
          </a:p>
          <a:p>
            <a:pPr lvl="3">
              <a:defRPr sz="1800"/>
            </a:pPr>
            <a:r>
              <a:rPr sz="3200"/>
              <a:t>Quarto nível</a:t>
            </a:r>
          </a:p>
          <a:p>
            <a:pPr lvl="4">
              <a:defRPr sz="1800"/>
            </a:pPr>
            <a:r>
              <a:rPr sz="3200"/>
              <a:t>Quinto nível</a:t>
            </a:r>
          </a:p>
        </p:txBody>
      </p:sp>
      <p:sp>
        <p:nvSpPr>
          <p:cNvPr id="53" name="Shape 53"/>
          <p:cNvSpPr>
            <a:spLocks noGrp="1"/>
          </p:cNvSpPr>
          <p:nvPr>
            <p:ph type="sldNum" sz="quarter" idx="2"/>
          </p:nvPr>
        </p:nvSpPr>
        <p:spPr>
          <a:xfrm>
            <a:off x="6553200" y="6404292"/>
            <a:ext cx="2133600" cy="269239"/>
          </a:xfrm>
          <a:prstGeom prst="rect">
            <a:avLst/>
          </a:prstGeom>
        </p:spPr>
        <p:txBody>
          <a:bodyPr lIns="45718" tIns="45718" rIns="45718" bIns="45718"/>
          <a:lstStyle/>
          <a:p>
            <a:pPr lvl="0"/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>
            <a:spLocks noGrp="1"/>
          </p:cNvSpPr>
          <p:nvPr>
            <p:ph type="title"/>
          </p:nvPr>
        </p:nvSpPr>
        <p:spPr>
          <a:xfrm>
            <a:off x="722312" y="4406900"/>
            <a:ext cx="7772401" cy="1362075"/>
          </a:xfrm>
          <a:prstGeom prst="rect">
            <a:avLst/>
          </a:prstGeom>
        </p:spPr>
        <p:txBody>
          <a:bodyPr lIns="45718" tIns="45718" rIns="45718" bIns="45718" anchor="t"/>
          <a:lstStyle>
            <a:lvl1pPr algn="l">
              <a:defRPr sz="4000" b="1" cap="all"/>
            </a:lvl1pPr>
          </a:lstStyle>
          <a:p>
            <a:pPr lvl="0">
              <a:defRPr sz="1800" b="0" cap="none"/>
            </a:pPr>
            <a:r>
              <a:rPr sz="4000" b="1" cap="all"/>
              <a:t>Title Text</a:t>
            </a:r>
          </a:p>
        </p:txBody>
      </p:sp>
      <p:sp>
        <p:nvSpPr>
          <p:cNvPr id="56" name="Shape 56"/>
          <p:cNvSpPr>
            <a:spLocks noGrp="1"/>
          </p:cNvSpPr>
          <p:nvPr>
            <p:ph type="body" idx="1"/>
          </p:nvPr>
        </p:nvSpPr>
        <p:spPr>
          <a:xfrm>
            <a:off x="722312" y="2906713"/>
            <a:ext cx="7772401" cy="1500189"/>
          </a:xfrm>
          <a:prstGeom prst="rect">
            <a:avLst/>
          </a:prstGeom>
        </p:spPr>
        <p:txBody>
          <a:bodyPr lIns="45718" tIns="45718" rIns="45718" bIns="45718" anchor="b"/>
          <a:lstStyle>
            <a:lvl1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1pPr>
            <a:lvl2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2pPr>
            <a:lvl3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3pPr>
            <a:lvl4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4pPr>
            <a:lvl5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88888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88888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88888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88888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88888"/>
                </a:solidFill>
              </a:rPr>
              <a:t>Body Level Five</a:t>
            </a:r>
          </a:p>
        </p:txBody>
      </p:sp>
      <p:sp>
        <p:nvSpPr>
          <p:cNvPr id="57" name="Shape 57"/>
          <p:cNvSpPr>
            <a:spLocks noGrp="1"/>
          </p:cNvSpPr>
          <p:nvPr>
            <p:ph type="sldNum" sz="quarter" idx="2"/>
          </p:nvPr>
        </p:nvSpPr>
        <p:spPr>
          <a:xfrm>
            <a:off x="6553200" y="6404292"/>
            <a:ext cx="2133600" cy="269239"/>
          </a:xfrm>
          <a:prstGeom prst="rect">
            <a:avLst/>
          </a:prstGeom>
        </p:spPr>
        <p:txBody>
          <a:bodyPr lIns="45718" tIns="45718" rIns="45718" bIns="45718"/>
          <a:lstStyle/>
          <a:p>
            <a:pPr lvl="0"/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>
            <a:spLocks noGrp="1"/>
          </p:cNvSpPr>
          <p:nvPr>
            <p:ph type="title"/>
          </p:nvPr>
        </p:nvSpPr>
        <p:spPr>
          <a:xfrm>
            <a:off x="457200" y="92075"/>
            <a:ext cx="8229600" cy="1508126"/>
          </a:xfrm>
          <a:prstGeom prst="rect">
            <a:avLst/>
          </a:prstGeom>
        </p:spPr>
        <p:txBody>
          <a:bodyPr lIns="45718" tIns="45718" rIns="45718" bIns="45718"/>
          <a:lstStyle/>
          <a:p>
            <a:pPr lvl="0">
              <a:defRPr sz="1800"/>
            </a:pPr>
            <a:r>
              <a:rPr sz="4400"/>
              <a:t>Clique para editar o estilo do título mestre</a:t>
            </a:r>
          </a:p>
        </p:txBody>
      </p:sp>
      <p:sp>
        <p:nvSpPr>
          <p:cNvPr id="60" name="Shape 60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38600" cy="5257800"/>
          </a:xfrm>
          <a:prstGeom prst="rect">
            <a:avLst/>
          </a:prstGeom>
        </p:spPr>
        <p:txBody>
          <a:bodyPr lIns="45718" tIns="45718" rIns="45718" bIns="45718"/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8" indent="-320038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184400" indent="-355600">
              <a:spcBef>
                <a:spcPts val="600"/>
              </a:spcBef>
              <a:defRPr sz="2800"/>
            </a:lvl5pPr>
          </a:lstStyle>
          <a:p>
            <a:pPr lvl="0">
              <a:defRPr sz="1800"/>
            </a:pPr>
            <a:r>
              <a:rPr sz="2800"/>
              <a:t>Clique para editar os estilos do texto mestre</a:t>
            </a:r>
          </a:p>
          <a:p>
            <a:pPr lvl="1">
              <a:defRPr sz="1800"/>
            </a:pPr>
            <a:r>
              <a:rPr sz="2800"/>
              <a:t>Segundo nível</a:t>
            </a:r>
          </a:p>
          <a:p>
            <a:pPr lvl="2">
              <a:defRPr sz="1800"/>
            </a:pPr>
            <a:r>
              <a:rPr sz="2800"/>
              <a:t>Terceiro nível</a:t>
            </a:r>
          </a:p>
          <a:p>
            <a:pPr lvl="3">
              <a:defRPr sz="1800"/>
            </a:pPr>
            <a:r>
              <a:rPr sz="2800"/>
              <a:t>Quarto nível</a:t>
            </a:r>
          </a:p>
          <a:p>
            <a:pPr lvl="4">
              <a:defRPr sz="1800"/>
            </a:pPr>
            <a:r>
              <a:rPr sz="2800"/>
              <a:t>Quinto nível</a:t>
            </a:r>
          </a:p>
        </p:txBody>
      </p:sp>
      <p:sp>
        <p:nvSpPr>
          <p:cNvPr id="61" name="Shape 61"/>
          <p:cNvSpPr>
            <a:spLocks noGrp="1"/>
          </p:cNvSpPr>
          <p:nvPr>
            <p:ph type="sldNum" sz="quarter" idx="2"/>
          </p:nvPr>
        </p:nvSpPr>
        <p:spPr>
          <a:xfrm>
            <a:off x="6553200" y="6404292"/>
            <a:ext cx="2133600" cy="269239"/>
          </a:xfrm>
          <a:prstGeom prst="rect">
            <a:avLst/>
          </a:prstGeom>
        </p:spPr>
        <p:txBody>
          <a:bodyPr lIns="45718" tIns="45718" rIns="45718" bIns="45718"/>
          <a:lstStyle/>
          <a:p>
            <a:pPr lvl="0"/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>
            <a:spLocks noGrp="1"/>
          </p:cNvSpPr>
          <p:nvPr>
            <p:ph type="title"/>
          </p:nvPr>
        </p:nvSpPr>
        <p:spPr>
          <a:xfrm>
            <a:off x="457200" y="256810"/>
            <a:ext cx="8229600" cy="1178656"/>
          </a:xfrm>
          <a:prstGeom prst="rect">
            <a:avLst/>
          </a:prstGeom>
        </p:spPr>
        <p:txBody>
          <a:bodyPr lIns="45718" tIns="45718" rIns="45718" bIns="45718"/>
          <a:lstStyle/>
          <a:p>
            <a:pPr lvl="0">
              <a:defRPr sz="1800"/>
            </a:pPr>
            <a:r>
              <a:rPr sz="4400"/>
              <a:t>Clique para editar o estilo do título mestre</a:t>
            </a:r>
          </a:p>
        </p:txBody>
      </p:sp>
      <p:sp>
        <p:nvSpPr>
          <p:cNvPr id="64" name="Shape 64"/>
          <p:cNvSpPr>
            <a:spLocks noGrp="1"/>
          </p:cNvSpPr>
          <p:nvPr>
            <p:ph type="body" idx="1"/>
          </p:nvPr>
        </p:nvSpPr>
        <p:spPr>
          <a:xfrm>
            <a:off x="457200" y="1435464"/>
            <a:ext cx="4040188" cy="739411"/>
          </a:xfrm>
          <a:prstGeom prst="rect">
            <a:avLst/>
          </a:prstGeom>
        </p:spPr>
        <p:txBody>
          <a:bodyPr lIns="45718" tIns="45718" rIns="45718" bIns="45718" anchor="b"/>
          <a:lstStyle>
            <a:lvl1pPr marL="0" indent="0">
              <a:spcBef>
                <a:spcPts val="500"/>
              </a:spcBef>
              <a:buSzTx/>
              <a:buFontTx/>
              <a:buNone/>
              <a:defRPr sz="2400" b="1"/>
            </a:lvl1pPr>
          </a:lstStyle>
          <a:p>
            <a:pPr lvl="0">
              <a:defRPr sz="1800" b="0"/>
            </a:pPr>
            <a:r>
              <a:rPr sz="2400" b="1"/>
              <a:t>Clique para editar os estilos do texto mestre</a:t>
            </a:r>
          </a:p>
        </p:txBody>
      </p:sp>
      <p:sp>
        <p:nvSpPr>
          <p:cNvPr id="65" name="Shape 65"/>
          <p:cNvSpPr>
            <a:spLocks noGrp="1"/>
          </p:cNvSpPr>
          <p:nvPr>
            <p:ph type="sldNum" sz="quarter" idx="2"/>
          </p:nvPr>
        </p:nvSpPr>
        <p:spPr>
          <a:xfrm>
            <a:off x="6553200" y="6404292"/>
            <a:ext cx="2133600" cy="269239"/>
          </a:xfrm>
          <a:prstGeom prst="rect">
            <a:avLst/>
          </a:prstGeom>
        </p:spPr>
        <p:txBody>
          <a:bodyPr lIns="45718" tIns="45718" rIns="45718" bIns="45718"/>
          <a:lstStyle/>
          <a:p>
            <a:pPr lvl="0"/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92277"/>
          </a:xfrm>
          <a:prstGeom prst="rect">
            <a:avLst/>
          </a:prstGeom>
        </p:spPr>
        <p:txBody>
          <a:bodyPr lIns="45718" tIns="45718" rIns="45718" bIns="45718"/>
          <a:lstStyle/>
          <a:p>
            <a:pPr lvl="0">
              <a:defRPr sz="1800"/>
            </a:pPr>
            <a:r>
              <a:rPr sz="4400"/>
              <a:t>Clique para editar o estilo do título mestre</a:t>
            </a:r>
          </a:p>
        </p:txBody>
      </p:sp>
      <p:sp>
        <p:nvSpPr>
          <p:cNvPr id="68" name="Shape 68"/>
          <p:cNvSpPr>
            <a:spLocks noGrp="1"/>
          </p:cNvSpPr>
          <p:nvPr>
            <p:ph type="sldNum" sz="quarter" idx="2"/>
          </p:nvPr>
        </p:nvSpPr>
        <p:spPr>
          <a:xfrm>
            <a:off x="6553200" y="6404292"/>
            <a:ext cx="2133600" cy="269239"/>
          </a:xfrm>
          <a:prstGeom prst="rect">
            <a:avLst/>
          </a:prstGeom>
        </p:spPr>
        <p:txBody>
          <a:bodyPr lIns="45718" tIns="45718" rIns="45718" bIns="45718"/>
          <a:lstStyle/>
          <a:p>
            <a:pPr lvl="0"/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>
            <a:spLocks noGrp="1"/>
          </p:cNvSpPr>
          <p:nvPr>
            <p:ph type="title"/>
          </p:nvPr>
        </p:nvSpPr>
        <p:spPr>
          <a:xfrm>
            <a:off x="457200" y="0"/>
            <a:ext cx="3008315" cy="1435100"/>
          </a:xfrm>
          <a:prstGeom prst="rect">
            <a:avLst/>
          </a:prstGeom>
        </p:spPr>
        <p:txBody>
          <a:bodyPr lIns="45718" tIns="45718" rIns="45718" bIns="45718" anchor="b"/>
          <a:lstStyle>
            <a:lvl1pPr algn="l">
              <a:defRPr sz="2000" b="1"/>
            </a:lvl1pPr>
          </a:lstStyle>
          <a:p>
            <a:pPr lvl="0">
              <a:defRPr sz="1800" b="0"/>
            </a:pPr>
            <a:r>
              <a:rPr sz="2000" b="1"/>
              <a:t>Clique para editar o estilo do título mestre</a:t>
            </a:r>
          </a:p>
        </p:txBody>
      </p:sp>
      <p:sp>
        <p:nvSpPr>
          <p:cNvPr id="73" name="Shape 73"/>
          <p:cNvSpPr>
            <a:spLocks noGrp="1"/>
          </p:cNvSpPr>
          <p:nvPr>
            <p:ph type="body" idx="1"/>
          </p:nvPr>
        </p:nvSpPr>
        <p:spPr>
          <a:xfrm>
            <a:off x="3575050" y="273050"/>
            <a:ext cx="5111750" cy="6584950"/>
          </a:xfrm>
          <a:prstGeom prst="rect">
            <a:avLst/>
          </a:prstGeom>
        </p:spPr>
        <p:txBody>
          <a:bodyPr lIns="45718" tIns="45718" rIns="45718" bIns="45718"/>
          <a:lstStyle/>
          <a:p>
            <a:pPr lvl="0">
              <a:defRPr sz="1800"/>
            </a:pPr>
            <a:r>
              <a:rPr sz="3200"/>
              <a:t>Clique para editar os estilos do texto mestre</a:t>
            </a:r>
          </a:p>
          <a:p>
            <a:pPr lvl="1">
              <a:defRPr sz="1800"/>
            </a:pPr>
            <a:r>
              <a:rPr sz="3200"/>
              <a:t>Segundo nível</a:t>
            </a:r>
          </a:p>
          <a:p>
            <a:pPr lvl="2">
              <a:defRPr sz="1800"/>
            </a:pPr>
            <a:r>
              <a:rPr sz="3200"/>
              <a:t>Terceiro nível</a:t>
            </a:r>
          </a:p>
          <a:p>
            <a:pPr lvl="3">
              <a:defRPr sz="1800"/>
            </a:pPr>
            <a:r>
              <a:rPr sz="3200"/>
              <a:t>Quarto nível</a:t>
            </a:r>
          </a:p>
          <a:p>
            <a:pPr lvl="4">
              <a:defRPr sz="1800"/>
            </a:pPr>
            <a:r>
              <a:rPr sz="3200"/>
              <a:t>Quinto nível</a:t>
            </a:r>
          </a:p>
        </p:txBody>
      </p:sp>
      <p:sp>
        <p:nvSpPr>
          <p:cNvPr id="74" name="Shape 74"/>
          <p:cNvSpPr>
            <a:spLocks noGrp="1"/>
          </p:cNvSpPr>
          <p:nvPr>
            <p:ph type="sldNum" sz="quarter" idx="2"/>
          </p:nvPr>
        </p:nvSpPr>
        <p:spPr>
          <a:xfrm>
            <a:off x="6553200" y="6404292"/>
            <a:ext cx="2133600" cy="269239"/>
          </a:xfrm>
          <a:prstGeom prst="rect">
            <a:avLst/>
          </a:prstGeom>
        </p:spPr>
        <p:txBody>
          <a:bodyPr lIns="45718" tIns="45718" rIns="45718" bIns="45718"/>
          <a:lstStyle/>
          <a:p>
            <a:pPr lvl="0"/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2" cy="566738"/>
          </a:xfrm>
          <a:prstGeom prst="rect">
            <a:avLst/>
          </a:prstGeom>
        </p:spPr>
        <p:txBody>
          <a:bodyPr lIns="45718" tIns="45718" rIns="45718" bIns="45718" anchor="b"/>
          <a:lstStyle>
            <a:lvl1pPr algn="l">
              <a:defRPr sz="2000" b="1"/>
            </a:lvl1pPr>
          </a:lstStyle>
          <a:p>
            <a:pPr lvl="0">
              <a:defRPr sz="1800" b="0"/>
            </a:pPr>
            <a:r>
              <a:rPr sz="2000" b="1"/>
              <a:t>Clique para editar o estilo do título mestre</a:t>
            </a:r>
          </a:p>
        </p:txBody>
      </p:sp>
      <p:sp>
        <p:nvSpPr>
          <p:cNvPr id="77" name="Shape 77"/>
          <p:cNvSpPr>
            <a:spLocks noGrp="1"/>
          </p:cNvSpPr>
          <p:nvPr>
            <p:ph type="body" idx="1"/>
          </p:nvPr>
        </p:nvSpPr>
        <p:spPr>
          <a:xfrm>
            <a:off x="1792288" y="5367337"/>
            <a:ext cx="5486402" cy="804864"/>
          </a:xfrm>
          <a:prstGeom prst="rect">
            <a:avLst/>
          </a:prstGeom>
        </p:spPr>
        <p:txBody>
          <a:bodyPr lIns="45718" tIns="45718" rIns="45718" bIns="45718"/>
          <a:lstStyle>
            <a:lvl1pPr marL="0" indent="0">
              <a:spcBef>
                <a:spcPts val="300"/>
              </a:spcBef>
              <a:buSzTx/>
              <a:buFontTx/>
              <a:buNone/>
              <a:defRPr sz="1400"/>
            </a:lvl1pPr>
          </a:lstStyle>
          <a:p>
            <a:pPr lvl="0">
              <a:defRPr sz="1800"/>
            </a:pPr>
            <a:r>
              <a:rPr sz="1400"/>
              <a:t>Clique para editar os estilos do texto mestre</a:t>
            </a:r>
          </a:p>
        </p:txBody>
      </p:sp>
      <p:sp>
        <p:nvSpPr>
          <p:cNvPr id="78" name="Shape 78"/>
          <p:cNvSpPr>
            <a:spLocks noGrp="1"/>
          </p:cNvSpPr>
          <p:nvPr>
            <p:ph type="sldNum" sz="quarter" idx="2"/>
          </p:nvPr>
        </p:nvSpPr>
        <p:spPr>
          <a:xfrm>
            <a:off x="6553200" y="6404292"/>
            <a:ext cx="2133600" cy="269239"/>
          </a:xfrm>
          <a:prstGeom prst="rect">
            <a:avLst/>
          </a:prstGeom>
        </p:spPr>
        <p:txBody>
          <a:bodyPr lIns="45718" tIns="45718" rIns="45718" bIns="45718"/>
          <a:lstStyle/>
          <a:p>
            <a:pPr lvl="0"/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>
            <a:spLocks noGrp="1"/>
          </p:cNvSpPr>
          <p:nvPr>
            <p:ph type="title"/>
          </p:nvPr>
        </p:nvSpPr>
        <p:spPr>
          <a:xfrm>
            <a:off x="457200" y="92075"/>
            <a:ext cx="8229600" cy="1508126"/>
          </a:xfrm>
          <a:prstGeom prst="rect">
            <a:avLst/>
          </a:prstGeom>
        </p:spPr>
        <p:txBody>
          <a:bodyPr lIns="45718" tIns="45718" rIns="45718" bIns="45718"/>
          <a:lstStyle/>
          <a:p>
            <a:pPr lvl="0">
              <a:defRPr sz="1800"/>
            </a:pPr>
            <a:r>
              <a:rPr sz="4400"/>
              <a:t>Clique para editar o estilo do título mestre</a:t>
            </a:r>
          </a:p>
        </p:txBody>
      </p:sp>
      <p:sp>
        <p:nvSpPr>
          <p:cNvPr id="81" name="Shape 8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lIns="45718" tIns="45718" rIns="45718" bIns="45718"/>
          <a:lstStyle/>
          <a:p>
            <a:pPr lvl="0">
              <a:defRPr sz="1800"/>
            </a:pPr>
            <a:r>
              <a:rPr sz="3200"/>
              <a:t>Clique para editar os estilos do texto mestre</a:t>
            </a:r>
          </a:p>
          <a:p>
            <a:pPr lvl="1">
              <a:defRPr sz="1800"/>
            </a:pPr>
            <a:r>
              <a:rPr sz="3200"/>
              <a:t>Segundo nível</a:t>
            </a:r>
          </a:p>
          <a:p>
            <a:pPr lvl="2">
              <a:defRPr sz="1800"/>
            </a:pPr>
            <a:r>
              <a:rPr sz="3200"/>
              <a:t>Terceiro nível</a:t>
            </a:r>
          </a:p>
          <a:p>
            <a:pPr lvl="3">
              <a:defRPr sz="1800"/>
            </a:pPr>
            <a:r>
              <a:rPr sz="3200"/>
              <a:t>Quarto nível</a:t>
            </a:r>
          </a:p>
          <a:p>
            <a:pPr lvl="4">
              <a:defRPr sz="1800"/>
            </a:pPr>
            <a:r>
              <a:rPr sz="3200"/>
              <a:t>Quinto nível</a:t>
            </a:r>
          </a:p>
        </p:txBody>
      </p:sp>
      <p:sp>
        <p:nvSpPr>
          <p:cNvPr id="82" name="Shape 82"/>
          <p:cNvSpPr>
            <a:spLocks noGrp="1"/>
          </p:cNvSpPr>
          <p:nvPr>
            <p:ph type="sldNum" sz="quarter" idx="2"/>
          </p:nvPr>
        </p:nvSpPr>
        <p:spPr>
          <a:xfrm>
            <a:off x="6553200" y="6404292"/>
            <a:ext cx="2133600" cy="269239"/>
          </a:xfrm>
          <a:prstGeom prst="rect">
            <a:avLst/>
          </a:prstGeom>
        </p:spPr>
        <p:txBody>
          <a:bodyPr lIns="45718" tIns="45718" rIns="45718" bIns="45718"/>
          <a:lstStyle/>
          <a:p>
            <a:pPr lvl="0"/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>
            <a:spLocks noGrp="1"/>
          </p:cNvSpPr>
          <p:nvPr>
            <p:ph type="title"/>
          </p:nvPr>
        </p:nvSpPr>
        <p:spPr>
          <a:xfrm>
            <a:off x="6629400" y="0"/>
            <a:ext cx="2057400" cy="6400802"/>
          </a:xfrm>
          <a:prstGeom prst="rect">
            <a:avLst/>
          </a:prstGeom>
        </p:spPr>
        <p:txBody>
          <a:bodyPr lIns="45718" tIns="45718" rIns="45718" bIns="45718"/>
          <a:lstStyle/>
          <a:p>
            <a:pPr lvl="0">
              <a:defRPr sz="1800"/>
            </a:pPr>
            <a:r>
              <a:rPr sz="4400"/>
              <a:t>Clique para editar o estilo do título mestre</a:t>
            </a:r>
          </a:p>
        </p:txBody>
      </p:sp>
      <p:sp>
        <p:nvSpPr>
          <p:cNvPr id="85" name="Shape 85"/>
          <p:cNvSpPr>
            <a:spLocks noGrp="1"/>
          </p:cNvSpPr>
          <p:nvPr>
            <p:ph type="body" idx="1"/>
          </p:nvPr>
        </p:nvSpPr>
        <p:spPr>
          <a:xfrm>
            <a:off x="457200" y="274638"/>
            <a:ext cx="6019800" cy="6583364"/>
          </a:xfrm>
          <a:prstGeom prst="rect">
            <a:avLst/>
          </a:prstGeom>
        </p:spPr>
        <p:txBody>
          <a:bodyPr lIns="45718" tIns="45718" rIns="45718" bIns="45718"/>
          <a:lstStyle/>
          <a:p>
            <a:pPr lvl="0">
              <a:defRPr sz="1800"/>
            </a:pPr>
            <a:r>
              <a:rPr sz="3200"/>
              <a:t>Clique para editar os estilos do texto mestre</a:t>
            </a:r>
          </a:p>
          <a:p>
            <a:pPr lvl="1">
              <a:defRPr sz="1800"/>
            </a:pPr>
            <a:r>
              <a:rPr sz="3200"/>
              <a:t>Segundo nível</a:t>
            </a:r>
          </a:p>
          <a:p>
            <a:pPr lvl="2">
              <a:defRPr sz="1800"/>
            </a:pPr>
            <a:r>
              <a:rPr sz="3200"/>
              <a:t>Terceiro nível</a:t>
            </a:r>
          </a:p>
          <a:p>
            <a:pPr lvl="3">
              <a:defRPr sz="1800"/>
            </a:pPr>
            <a:r>
              <a:rPr sz="3200"/>
              <a:t>Quarto nível</a:t>
            </a:r>
          </a:p>
          <a:p>
            <a:pPr lvl="4">
              <a:defRPr sz="1800"/>
            </a:pPr>
            <a:r>
              <a:rPr sz="3200"/>
              <a:t>Quinto nível</a:t>
            </a:r>
          </a:p>
        </p:txBody>
      </p:sp>
      <p:sp>
        <p:nvSpPr>
          <p:cNvPr id="86" name="Shape 86"/>
          <p:cNvSpPr>
            <a:spLocks noGrp="1"/>
          </p:cNvSpPr>
          <p:nvPr>
            <p:ph type="sldNum" sz="quarter" idx="2"/>
          </p:nvPr>
        </p:nvSpPr>
        <p:spPr>
          <a:xfrm>
            <a:off x="6553200" y="6404292"/>
            <a:ext cx="2133600" cy="269239"/>
          </a:xfrm>
          <a:prstGeom prst="rect">
            <a:avLst/>
          </a:prstGeom>
        </p:spPr>
        <p:txBody>
          <a:bodyPr lIns="45718" tIns="45718" rIns="45718" bIns="45718"/>
          <a:lstStyle/>
          <a:p>
            <a:pPr lvl="0"/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Clique para editar o estilo do título mestre</a:t>
            </a:r>
          </a:p>
        </p:txBody>
      </p:sp>
      <p:sp>
        <p:nvSpPr>
          <p:cNvPr id="11" name="Shape 1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Clique para editar os estilos do texto mestre</a:t>
            </a:r>
          </a:p>
          <a:p>
            <a:pPr lvl="1">
              <a:defRPr sz="1800"/>
            </a:pPr>
            <a:r>
              <a:rPr sz="3200"/>
              <a:t>Segundo nível</a:t>
            </a:r>
          </a:p>
          <a:p>
            <a:pPr lvl="2">
              <a:defRPr sz="1800"/>
            </a:pPr>
            <a:r>
              <a:rPr sz="3200"/>
              <a:t>Terceiro nível</a:t>
            </a:r>
          </a:p>
          <a:p>
            <a:pPr lvl="3">
              <a:defRPr sz="1800"/>
            </a:pPr>
            <a:r>
              <a:rPr sz="3200"/>
              <a:t>Quarto nível</a:t>
            </a:r>
          </a:p>
          <a:p>
            <a:pPr lvl="4">
              <a:defRPr sz="1800"/>
            </a:pPr>
            <a:r>
              <a:rPr sz="3200"/>
              <a:t>Quinto nível</a:t>
            </a:r>
          </a:p>
        </p:txBody>
      </p:sp>
      <p:sp>
        <p:nvSpPr>
          <p:cNvPr id="12" name="Shape 1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>
            <a:spLocks noGrp="1"/>
          </p:cNvSpPr>
          <p:nvPr>
            <p:ph type="title"/>
          </p:nvPr>
        </p:nvSpPr>
        <p:spPr>
          <a:xfrm>
            <a:off x="685800" y="1844675"/>
            <a:ext cx="7772400" cy="2041525"/>
          </a:xfrm>
          <a:prstGeom prst="rect">
            <a:avLst/>
          </a:prstGeom>
        </p:spPr>
        <p:txBody>
          <a:bodyPr lIns="45718" tIns="45718" rIns="45718" bIns="45718"/>
          <a:lstStyle/>
          <a:p>
            <a:pPr lvl="0">
              <a:defRPr sz="1800"/>
            </a:pPr>
            <a:r>
              <a:rPr sz="4400"/>
              <a:t>Clique para editar o estilo do título mestre</a:t>
            </a:r>
          </a:p>
        </p:txBody>
      </p:sp>
      <p:sp>
        <p:nvSpPr>
          <p:cNvPr id="89" name="Shape 89"/>
          <p:cNvSpPr>
            <a:spLocks noGrp="1"/>
          </p:cNvSpPr>
          <p:nvPr>
            <p:ph type="body" idx="1"/>
          </p:nvPr>
        </p:nvSpPr>
        <p:spPr>
          <a:xfrm>
            <a:off x="1371600" y="3886200"/>
            <a:ext cx="6400800" cy="2971800"/>
          </a:xfrm>
          <a:prstGeom prst="rect">
            <a:avLst/>
          </a:prstGeom>
        </p:spPr>
        <p:txBody>
          <a:bodyPr lIns="45718" tIns="45718" rIns="45718" bIns="45718"/>
          <a:lstStyle>
            <a:lvl1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888888"/>
                </a:solidFill>
              </a:rPr>
              <a:t>Clique para editar o estilo do subtítulo mestre</a:t>
            </a:r>
          </a:p>
        </p:txBody>
      </p:sp>
      <p:sp>
        <p:nvSpPr>
          <p:cNvPr id="90" name="Shape 90"/>
          <p:cNvSpPr>
            <a:spLocks noGrp="1"/>
          </p:cNvSpPr>
          <p:nvPr>
            <p:ph type="sldNum" sz="quarter" idx="2"/>
          </p:nvPr>
        </p:nvSpPr>
        <p:spPr>
          <a:xfrm>
            <a:off x="6553200" y="6404292"/>
            <a:ext cx="2133600" cy="269239"/>
          </a:xfrm>
          <a:prstGeom prst="rect">
            <a:avLst/>
          </a:prstGeom>
        </p:spPr>
        <p:txBody>
          <a:bodyPr lIns="45718" tIns="45718" rIns="45718" bIns="45718"/>
          <a:lstStyle/>
          <a:p>
            <a:pPr lvl="0"/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>
            <a:spLocks noGrp="1"/>
          </p:cNvSpPr>
          <p:nvPr>
            <p:ph type="title"/>
          </p:nvPr>
        </p:nvSpPr>
        <p:spPr>
          <a:xfrm>
            <a:off x="722312" y="4406900"/>
            <a:ext cx="7772401" cy="1362075"/>
          </a:xfrm>
          <a:prstGeom prst="rect">
            <a:avLst/>
          </a:prstGeom>
        </p:spPr>
        <p:txBody>
          <a:bodyPr lIns="45718" tIns="45718" rIns="45718" bIns="45718" anchor="t"/>
          <a:lstStyle>
            <a:lvl1pPr algn="l">
              <a:defRPr sz="4000" b="1" cap="all"/>
            </a:lvl1pPr>
          </a:lstStyle>
          <a:p>
            <a:pPr lvl="0">
              <a:defRPr sz="1800" b="0" cap="none"/>
            </a:pPr>
            <a:r>
              <a:rPr sz="4000" b="1" cap="all"/>
              <a:t>Clique para editar o estilo do título mestre</a:t>
            </a:r>
          </a:p>
        </p:txBody>
      </p:sp>
      <p:sp>
        <p:nvSpPr>
          <p:cNvPr id="97" name="Shape 97"/>
          <p:cNvSpPr>
            <a:spLocks noGrp="1"/>
          </p:cNvSpPr>
          <p:nvPr>
            <p:ph type="body" idx="1"/>
          </p:nvPr>
        </p:nvSpPr>
        <p:spPr>
          <a:xfrm>
            <a:off x="722312" y="2906713"/>
            <a:ext cx="7772401" cy="1500189"/>
          </a:xfrm>
          <a:prstGeom prst="rect">
            <a:avLst/>
          </a:prstGeom>
        </p:spPr>
        <p:txBody>
          <a:bodyPr lIns="45718" tIns="45718" rIns="45718" bIns="45718" anchor="b"/>
          <a:lstStyle>
            <a:lvl1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88888"/>
                </a:solidFill>
              </a:rPr>
              <a:t>Clique para editar os estilos do texto mestre</a:t>
            </a:r>
          </a:p>
        </p:txBody>
      </p:sp>
      <p:sp>
        <p:nvSpPr>
          <p:cNvPr id="98" name="Shape 98"/>
          <p:cNvSpPr>
            <a:spLocks noGrp="1"/>
          </p:cNvSpPr>
          <p:nvPr>
            <p:ph type="sldNum" sz="quarter" idx="2"/>
          </p:nvPr>
        </p:nvSpPr>
        <p:spPr>
          <a:xfrm>
            <a:off x="6553200" y="6404292"/>
            <a:ext cx="2133600" cy="269239"/>
          </a:xfrm>
          <a:prstGeom prst="rect">
            <a:avLst/>
          </a:prstGeom>
        </p:spPr>
        <p:txBody>
          <a:bodyPr lIns="45718" tIns="45718" rIns="45718" bIns="45718"/>
          <a:lstStyle/>
          <a:p>
            <a:pPr lvl="0"/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>
            <a:spLocks noGrp="1"/>
          </p:cNvSpPr>
          <p:nvPr>
            <p:ph type="title"/>
          </p:nvPr>
        </p:nvSpPr>
        <p:spPr>
          <a:xfrm>
            <a:off x="457200" y="92075"/>
            <a:ext cx="8229600" cy="1508126"/>
          </a:xfrm>
          <a:prstGeom prst="rect">
            <a:avLst/>
          </a:prstGeom>
        </p:spPr>
        <p:txBody>
          <a:bodyPr lIns="45718" tIns="45718" rIns="45718" bIns="45718"/>
          <a:lstStyle/>
          <a:p>
            <a:pPr lvl="0">
              <a:defRPr sz="1800"/>
            </a:pPr>
            <a:r>
              <a:rPr sz="4400"/>
              <a:t>Clique para editar o estilo do título mestre</a:t>
            </a:r>
          </a:p>
        </p:txBody>
      </p:sp>
      <p:sp>
        <p:nvSpPr>
          <p:cNvPr id="101" name="Shape 101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38600" cy="5257800"/>
          </a:xfrm>
          <a:prstGeom prst="rect">
            <a:avLst/>
          </a:prstGeom>
        </p:spPr>
        <p:txBody>
          <a:bodyPr lIns="45718" tIns="45718" rIns="45718" bIns="45718"/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8" indent="-320038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184400" indent="-355600">
              <a:spcBef>
                <a:spcPts val="600"/>
              </a:spcBef>
              <a:defRPr sz="2800"/>
            </a:lvl5pPr>
          </a:lstStyle>
          <a:p>
            <a:pPr lvl="0">
              <a:defRPr sz="1800"/>
            </a:pPr>
            <a:r>
              <a:rPr sz="2800"/>
              <a:t>Clique para editar os estilos do texto mestre</a:t>
            </a:r>
          </a:p>
          <a:p>
            <a:pPr lvl="1">
              <a:defRPr sz="1800"/>
            </a:pPr>
            <a:r>
              <a:rPr sz="2800"/>
              <a:t>Segundo nível</a:t>
            </a:r>
          </a:p>
          <a:p>
            <a:pPr lvl="2">
              <a:defRPr sz="1800"/>
            </a:pPr>
            <a:r>
              <a:rPr sz="2800"/>
              <a:t>Terceiro nível</a:t>
            </a:r>
          </a:p>
          <a:p>
            <a:pPr lvl="3">
              <a:defRPr sz="1800"/>
            </a:pPr>
            <a:r>
              <a:rPr sz="2800"/>
              <a:t>Quarto nível</a:t>
            </a:r>
          </a:p>
          <a:p>
            <a:pPr lvl="4">
              <a:defRPr sz="1800"/>
            </a:pPr>
            <a:r>
              <a:rPr sz="2800"/>
              <a:t>Quinto nível</a:t>
            </a:r>
          </a:p>
        </p:txBody>
      </p:sp>
      <p:sp>
        <p:nvSpPr>
          <p:cNvPr id="102" name="Shape 102"/>
          <p:cNvSpPr>
            <a:spLocks noGrp="1"/>
          </p:cNvSpPr>
          <p:nvPr>
            <p:ph type="sldNum" sz="quarter" idx="2"/>
          </p:nvPr>
        </p:nvSpPr>
        <p:spPr>
          <a:xfrm>
            <a:off x="6553200" y="6404292"/>
            <a:ext cx="2133600" cy="269239"/>
          </a:xfrm>
          <a:prstGeom prst="rect">
            <a:avLst/>
          </a:prstGeom>
        </p:spPr>
        <p:txBody>
          <a:bodyPr lIns="45718" tIns="45718" rIns="45718" bIns="45718"/>
          <a:lstStyle/>
          <a:p>
            <a:pPr lvl="0"/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>
            <a:spLocks noGrp="1"/>
          </p:cNvSpPr>
          <p:nvPr>
            <p:ph type="title"/>
          </p:nvPr>
        </p:nvSpPr>
        <p:spPr>
          <a:xfrm>
            <a:off x="457200" y="256810"/>
            <a:ext cx="8229600" cy="1178656"/>
          </a:xfrm>
          <a:prstGeom prst="rect">
            <a:avLst/>
          </a:prstGeom>
        </p:spPr>
        <p:txBody>
          <a:bodyPr lIns="45718" tIns="45718" rIns="45718" bIns="45718"/>
          <a:lstStyle/>
          <a:p>
            <a:pPr lvl="0">
              <a:defRPr sz="1800"/>
            </a:pPr>
            <a:r>
              <a:rPr sz="4400"/>
              <a:t>Clique para editar o estilo do título mestre</a:t>
            </a:r>
          </a:p>
        </p:txBody>
      </p:sp>
      <p:sp>
        <p:nvSpPr>
          <p:cNvPr id="105" name="Shape 105"/>
          <p:cNvSpPr>
            <a:spLocks noGrp="1"/>
          </p:cNvSpPr>
          <p:nvPr>
            <p:ph type="body" idx="1"/>
          </p:nvPr>
        </p:nvSpPr>
        <p:spPr>
          <a:xfrm>
            <a:off x="457200" y="1435464"/>
            <a:ext cx="4040188" cy="739411"/>
          </a:xfrm>
          <a:prstGeom prst="rect">
            <a:avLst/>
          </a:prstGeom>
        </p:spPr>
        <p:txBody>
          <a:bodyPr lIns="45718" tIns="45718" rIns="45718" bIns="45718" anchor="b"/>
          <a:lstStyle>
            <a:lvl1pPr marL="0" indent="0">
              <a:spcBef>
                <a:spcPts val="500"/>
              </a:spcBef>
              <a:buSzTx/>
              <a:buFontTx/>
              <a:buNone/>
              <a:defRPr sz="2400" b="1"/>
            </a:lvl1pPr>
          </a:lstStyle>
          <a:p>
            <a:pPr lvl="0">
              <a:defRPr sz="1800" b="0"/>
            </a:pPr>
            <a:r>
              <a:rPr sz="2400" b="1"/>
              <a:t>Clique para editar os estilos do texto mestre</a:t>
            </a:r>
          </a:p>
        </p:txBody>
      </p:sp>
      <p:sp>
        <p:nvSpPr>
          <p:cNvPr id="106" name="Shape 106"/>
          <p:cNvSpPr>
            <a:spLocks noGrp="1"/>
          </p:cNvSpPr>
          <p:nvPr>
            <p:ph type="sldNum" sz="quarter" idx="2"/>
          </p:nvPr>
        </p:nvSpPr>
        <p:spPr>
          <a:xfrm>
            <a:off x="6553200" y="6404292"/>
            <a:ext cx="2133600" cy="269239"/>
          </a:xfrm>
          <a:prstGeom prst="rect">
            <a:avLst/>
          </a:prstGeom>
        </p:spPr>
        <p:txBody>
          <a:bodyPr lIns="45718" tIns="45718" rIns="45718" bIns="45718"/>
          <a:lstStyle/>
          <a:p>
            <a:pPr lvl="0"/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92277"/>
          </a:xfrm>
          <a:prstGeom prst="rect">
            <a:avLst/>
          </a:prstGeom>
        </p:spPr>
        <p:txBody>
          <a:bodyPr lIns="45718" tIns="45718" rIns="45718" bIns="45718"/>
          <a:lstStyle/>
          <a:p>
            <a:pPr lvl="0">
              <a:defRPr sz="1800"/>
            </a:pPr>
            <a:r>
              <a:rPr sz="4400"/>
              <a:t>Title Text</a:t>
            </a:r>
          </a:p>
        </p:txBody>
      </p:sp>
      <p:sp>
        <p:nvSpPr>
          <p:cNvPr id="109" name="Shape 109"/>
          <p:cNvSpPr>
            <a:spLocks noGrp="1"/>
          </p:cNvSpPr>
          <p:nvPr>
            <p:ph type="sldNum" sz="quarter" idx="2"/>
          </p:nvPr>
        </p:nvSpPr>
        <p:spPr>
          <a:xfrm>
            <a:off x="6553200" y="6404292"/>
            <a:ext cx="2133600" cy="269239"/>
          </a:xfrm>
          <a:prstGeom prst="rect">
            <a:avLst/>
          </a:prstGeom>
        </p:spPr>
        <p:txBody>
          <a:bodyPr lIns="45718" tIns="45718" rIns="45718" bIns="45718"/>
          <a:lstStyle/>
          <a:p>
            <a:pPr lvl="0"/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>
            <a:spLocks noGrp="1"/>
          </p:cNvSpPr>
          <p:nvPr>
            <p:ph type="sldNum" sz="quarter" idx="2"/>
          </p:nvPr>
        </p:nvSpPr>
        <p:spPr>
          <a:xfrm>
            <a:off x="6553200" y="6404292"/>
            <a:ext cx="2133600" cy="269239"/>
          </a:xfrm>
          <a:prstGeom prst="rect">
            <a:avLst/>
          </a:prstGeom>
        </p:spPr>
        <p:txBody>
          <a:bodyPr lIns="45718" tIns="45718" rIns="45718" bIns="45718"/>
          <a:lstStyle/>
          <a:p>
            <a:pPr lvl="0"/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>
            <a:spLocks noGrp="1"/>
          </p:cNvSpPr>
          <p:nvPr>
            <p:ph type="title"/>
          </p:nvPr>
        </p:nvSpPr>
        <p:spPr>
          <a:xfrm>
            <a:off x="457200" y="0"/>
            <a:ext cx="3008315" cy="1435100"/>
          </a:xfrm>
          <a:prstGeom prst="rect">
            <a:avLst/>
          </a:prstGeom>
        </p:spPr>
        <p:txBody>
          <a:bodyPr lIns="45718" tIns="45718" rIns="45718" bIns="45718" anchor="b"/>
          <a:lstStyle>
            <a:lvl1pPr algn="l">
              <a:defRPr sz="2000" b="1"/>
            </a:lvl1pPr>
          </a:lstStyle>
          <a:p>
            <a:pPr lvl="0">
              <a:defRPr sz="1800" b="0"/>
            </a:pPr>
            <a:r>
              <a:rPr sz="2000" b="1"/>
              <a:t>Clique para editar o estilo do título mestre</a:t>
            </a:r>
          </a:p>
        </p:txBody>
      </p:sp>
      <p:sp>
        <p:nvSpPr>
          <p:cNvPr id="114" name="Shape 114"/>
          <p:cNvSpPr>
            <a:spLocks noGrp="1"/>
          </p:cNvSpPr>
          <p:nvPr>
            <p:ph type="body" idx="1"/>
          </p:nvPr>
        </p:nvSpPr>
        <p:spPr>
          <a:xfrm>
            <a:off x="3575050" y="273050"/>
            <a:ext cx="5111750" cy="6584950"/>
          </a:xfrm>
          <a:prstGeom prst="rect">
            <a:avLst/>
          </a:prstGeom>
        </p:spPr>
        <p:txBody>
          <a:bodyPr lIns="45718" tIns="45718" rIns="45718" bIns="45718"/>
          <a:lstStyle/>
          <a:p>
            <a:pPr lvl="0">
              <a:defRPr sz="1800"/>
            </a:pPr>
            <a:r>
              <a:rPr sz="3200"/>
              <a:t>Clique para editar os estilos do texto mestre</a:t>
            </a:r>
          </a:p>
          <a:p>
            <a:pPr lvl="1">
              <a:defRPr sz="1800"/>
            </a:pPr>
            <a:r>
              <a:rPr sz="3200"/>
              <a:t>Segundo nível</a:t>
            </a:r>
          </a:p>
          <a:p>
            <a:pPr lvl="2">
              <a:defRPr sz="1800"/>
            </a:pPr>
            <a:r>
              <a:rPr sz="3200"/>
              <a:t>Terceiro nível</a:t>
            </a:r>
          </a:p>
          <a:p>
            <a:pPr lvl="3">
              <a:defRPr sz="1800"/>
            </a:pPr>
            <a:r>
              <a:rPr sz="3200"/>
              <a:t>Quarto nível</a:t>
            </a:r>
          </a:p>
          <a:p>
            <a:pPr lvl="4">
              <a:defRPr sz="1800"/>
            </a:pPr>
            <a:r>
              <a:rPr sz="3200"/>
              <a:t>Quinto nível</a:t>
            </a:r>
          </a:p>
        </p:txBody>
      </p:sp>
      <p:sp>
        <p:nvSpPr>
          <p:cNvPr id="115" name="Shape 115"/>
          <p:cNvSpPr>
            <a:spLocks noGrp="1"/>
          </p:cNvSpPr>
          <p:nvPr>
            <p:ph type="sldNum" sz="quarter" idx="2"/>
          </p:nvPr>
        </p:nvSpPr>
        <p:spPr>
          <a:xfrm>
            <a:off x="6553200" y="6404292"/>
            <a:ext cx="2133600" cy="269239"/>
          </a:xfrm>
          <a:prstGeom prst="rect">
            <a:avLst/>
          </a:prstGeom>
        </p:spPr>
        <p:txBody>
          <a:bodyPr lIns="45718" tIns="45718" rIns="45718" bIns="45718"/>
          <a:lstStyle/>
          <a:p>
            <a:pPr lvl="0"/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2" cy="566738"/>
          </a:xfrm>
          <a:prstGeom prst="rect">
            <a:avLst/>
          </a:prstGeom>
        </p:spPr>
        <p:txBody>
          <a:bodyPr lIns="45718" tIns="45718" rIns="45718" bIns="45718" anchor="b"/>
          <a:lstStyle>
            <a:lvl1pPr algn="l">
              <a:defRPr sz="2000" b="1"/>
            </a:lvl1pPr>
          </a:lstStyle>
          <a:p>
            <a:pPr lvl="0">
              <a:defRPr sz="1800" b="0"/>
            </a:pPr>
            <a:r>
              <a:rPr sz="2000" b="1"/>
              <a:t>Title Text</a:t>
            </a:r>
          </a:p>
        </p:txBody>
      </p:sp>
      <p:sp>
        <p:nvSpPr>
          <p:cNvPr id="118" name="Shape 118"/>
          <p:cNvSpPr>
            <a:spLocks noGrp="1"/>
          </p:cNvSpPr>
          <p:nvPr>
            <p:ph type="body" idx="1"/>
          </p:nvPr>
        </p:nvSpPr>
        <p:spPr>
          <a:xfrm>
            <a:off x="1792288" y="5367337"/>
            <a:ext cx="5486402" cy="804864"/>
          </a:xfrm>
          <a:prstGeom prst="rect">
            <a:avLst/>
          </a:prstGeom>
        </p:spPr>
        <p:txBody>
          <a:bodyPr lIns="45718" tIns="45718" rIns="45718" bIns="45718"/>
          <a:lstStyle>
            <a:lvl1pPr marL="0" indent="0">
              <a:spcBef>
                <a:spcPts val="300"/>
              </a:spcBef>
              <a:buSzTx/>
              <a:buFontTx/>
              <a:buNone/>
              <a:defRPr sz="1400"/>
            </a:lvl1pPr>
            <a:lvl2pPr marL="0" indent="0">
              <a:spcBef>
                <a:spcPts val="300"/>
              </a:spcBef>
              <a:buSzTx/>
              <a:buFontTx/>
              <a:buNone/>
              <a:defRPr sz="1400"/>
            </a:lvl2pPr>
            <a:lvl3pPr marL="0" indent="0">
              <a:spcBef>
                <a:spcPts val="300"/>
              </a:spcBef>
              <a:buSzTx/>
              <a:buFontTx/>
              <a:buNone/>
              <a:defRPr sz="1400"/>
            </a:lvl3pPr>
            <a:lvl4pPr marL="0" indent="0">
              <a:spcBef>
                <a:spcPts val="300"/>
              </a:spcBef>
              <a:buSzTx/>
              <a:buFontTx/>
              <a:buNone/>
              <a:defRPr sz="1400"/>
            </a:lvl4pPr>
            <a:lvl5pPr marL="0" indent="0">
              <a:spcBef>
                <a:spcPts val="300"/>
              </a:spcBef>
              <a:buSzTx/>
              <a:buFontTx/>
              <a:buNone/>
              <a:defRPr sz="1400"/>
            </a:lvl5pPr>
          </a:lstStyle>
          <a:p>
            <a:pPr lvl="0">
              <a:defRPr sz="1800"/>
            </a:pPr>
            <a:r>
              <a:rPr sz="1400"/>
              <a:t>Body Level One</a:t>
            </a:r>
          </a:p>
          <a:p>
            <a:pPr lvl="1">
              <a:defRPr sz="1800"/>
            </a:pPr>
            <a:r>
              <a:rPr sz="1400"/>
              <a:t>Body Level Two</a:t>
            </a:r>
          </a:p>
          <a:p>
            <a:pPr lvl="2">
              <a:defRPr sz="1800"/>
            </a:pPr>
            <a:r>
              <a:rPr sz="1400"/>
              <a:t>Body Level Three</a:t>
            </a:r>
          </a:p>
          <a:p>
            <a:pPr lvl="3">
              <a:defRPr sz="1800"/>
            </a:pPr>
            <a:r>
              <a:rPr sz="1400"/>
              <a:t>Body Level Four</a:t>
            </a:r>
          </a:p>
          <a:p>
            <a:pPr lvl="4">
              <a:defRPr sz="1800"/>
            </a:pPr>
            <a:r>
              <a:rPr sz="1400"/>
              <a:t>Body Level Five</a:t>
            </a:r>
          </a:p>
        </p:txBody>
      </p:sp>
      <p:sp>
        <p:nvSpPr>
          <p:cNvPr id="119" name="Shape 119"/>
          <p:cNvSpPr>
            <a:spLocks noGrp="1"/>
          </p:cNvSpPr>
          <p:nvPr>
            <p:ph type="sldNum" sz="quarter" idx="2"/>
          </p:nvPr>
        </p:nvSpPr>
        <p:spPr>
          <a:xfrm>
            <a:off x="6553200" y="6404292"/>
            <a:ext cx="2133600" cy="269239"/>
          </a:xfrm>
          <a:prstGeom prst="rect">
            <a:avLst/>
          </a:prstGeom>
        </p:spPr>
        <p:txBody>
          <a:bodyPr lIns="45718" tIns="45718" rIns="45718" bIns="45718"/>
          <a:lstStyle/>
          <a:p>
            <a:pPr lvl="0"/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>
            <a:spLocks noGrp="1"/>
          </p:cNvSpPr>
          <p:nvPr>
            <p:ph type="title"/>
          </p:nvPr>
        </p:nvSpPr>
        <p:spPr>
          <a:xfrm>
            <a:off x="457200" y="92075"/>
            <a:ext cx="8229600" cy="1508126"/>
          </a:xfrm>
          <a:prstGeom prst="rect">
            <a:avLst/>
          </a:prstGeom>
        </p:spPr>
        <p:txBody>
          <a:bodyPr lIns="45718" tIns="45718" rIns="45718" bIns="45718"/>
          <a:lstStyle/>
          <a:p>
            <a:pPr lvl="0">
              <a:defRPr sz="1800"/>
            </a:pPr>
            <a:r>
              <a:rPr sz="4400"/>
              <a:t>Title Text</a:t>
            </a:r>
          </a:p>
        </p:txBody>
      </p:sp>
      <p:sp>
        <p:nvSpPr>
          <p:cNvPr id="122" name="Shape 122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lIns="45718" tIns="45718" rIns="45718" bIns="45718"/>
          <a:lstStyle/>
          <a:p>
            <a:pPr lvl="0">
              <a:defRPr sz="1800"/>
            </a:pPr>
            <a:r>
              <a:rPr sz="3200"/>
              <a:t>Body Level One</a:t>
            </a:r>
          </a:p>
          <a:p>
            <a:pPr lvl="1">
              <a:defRPr sz="1800"/>
            </a:pPr>
            <a:r>
              <a:rPr sz="3200"/>
              <a:t>Body Level Two</a:t>
            </a:r>
          </a:p>
          <a:p>
            <a:pPr lvl="2">
              <a:defRPr sz="1800"/>
            </a:pPr>
            <a:r>
              <a:rPr sz="3200"/>
              <a:t>Body Level Three</a:t>
            </a:r>
          </a:p>
          <a:p>
            <a:pPr lvl="3">
              <a:defRPr sz="1800"/>
            </a:pPr>
            <a:r>
              <a:rPr sz="3200"/>
              <a:t>Body Level Four</a:t>
            </a:r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  <p:sp>
        <p:nvSpPr>
          <p:cNvPr id="123" name="Shape 123"/>
          <p:cNvSpPr>
            <a:spLocks noGrp="1"/>
          </p:cNvSpPr>
          <p:nvPr>
            <p:ph type="sldNum" sz="quarter" idx="2"/>
          </p:nvPr>
        </p:nvSpPr>
        <p:spPr>
          <a:xfrm>
            <a:off x="6553200" y="6404292"/>
            <a:ext cx="2133600" cy="269239"/>
          </a:xfrm>
          <a:prstGeom prst="rect">
            <a:avLst/>
          </a:prstGeom>
        </p:spPr>
        <p:txBody>
          <a:bodyPr lIns="45718" tIns="45718" rIns="45718" bIns="45718"/>
          <a:lstStyle/>
          <a:p>
            <a:pPr lvl="0"/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>
            <a:spLocks noGrp="1"/>
          </p:cNvSpPr>
          <p:nvPr>
            <p:ph type="title"/>
          </p:nvPr>
        </p:nvSpPr>
        <p:spPr>
          <a:xfrm>
            <a:off x="6629400" y="0"/>
            <a:ext cx="2057400" cy="6400802"/>
          </a:xfrm>
          <a:prstGeom prst="rect">
            <a:avLst/>
          </a:prstGeom>
        </p:spPr>
        <p:txBody>
          <a:bodyPr lIns="45718" tIns="45718" rIns="45718" bIns="45718"/>
          <a:lstStyle/>
          <a:p>
            <a:pPr lvl="0">
              <a:defRPr sz="1800"/>
            </a:pPr>
            <a:r>
              <a:rPr sz="4400"/>
              <a:t>Title Text</a:t>
            </a:r>
          </a:p>
        </p:txBody>
      </p:sp>
      <p:sp>
        <p:nvSpPr>
          <p:cNvPr id="126" name="Shape 126"/>
          <p:cNvSpPr>
            <a:spLocks noGrp="1"/>
          </p:cNvSpPr>
          <p:nvPr>
            <p:ph type="body" idx="1"/>
          </p:nvPr>
        </p:nvSpPr>
        <p:spPr>
          <a:xfrm>
            <a:off x="457200" y="274638"/>
            <a:ext cx="6019800" cy="6583364"/>
          </a:xfrm>
          <a:prstGeom prst="rect">
            <a:avLst/>
          </a:prstGeom>
        </p:spPr>
        <p:txBody>
          <a:bodyPr lIns="45718" tIns="45718" rIns="45718" bIns="45718"/>
          <a:lstStyle/>
          <a:p>
            <a:pPr lvl="0">
              <a:defRPr sz="1800"/>
            </a:pPr>
            <a:r>
              <a:rPr sz="3200"/>
              <a:t>Body Level One</a:t>
            </a:r>
          </a:p>
          <a:p>
            <a:pPr lvl="1">
              <a:defRPr sz="1800"/>
            </a:pPr>
            <a:r>
              <a:rPr sz="3200"/>
              <a:t>Body Level Two</a:t>
            </a:r>
          </a:p>
          <a:p>
            <a:pPr lvl="2">
              <a:defRPr sz="1800"/>
            </a:pPr>
            <a:r>
              <a:rPr sz="3200"/>
              <a:t>Body Level Three</a:t>
            </a:r>
          </a:p>
          <a:p>
            <a:pPr lvl="3">
              <a:defRPr sz="1800"/>
            </a:pPr>
            <a:r>
              <a:rPr sz="3200"/>
              <a:t>Body Level Four</a:t>
            </a:r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  <p:sp>
        <p:nvSpPr>
          <p:cNvPr id="127" name="Shape 127"/>
          <p:cNvSpPr>
            <a:spLocks noGrp="1"/>
          </p:cNvSpPr>
          <p:nvPr>
            <p:ph type="sldNum" sz="quarter" idx="2"/>
          </p:nvPr>
        </p:nvSpPr>
        <p:spPr>
          <a:xfrm>
            <a:off x="6553200" y="6404292"/>
            <a:ext cx="2133600" cy="269239"/>
          </a:xfrm>
          <a:prstGeom prst="rect">
            <a:avLst/>
          </a:prstGeom>
        </p:spPr>
        <p:txBody>
          <a:bodyPr lIns="45718" tIns="45718" rIns="45718" bIns="45718"/>
          <a:lstStyle/>
          <a:p>
            <a:pPr lvl="0"/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>
            <a:spLocks noGrp="1"/>
          </p:cNvSpPr>
          <p:nvPr>
            <p:ph type="title"/>
          </p:nvPr>
        </p:nvSpPr>
        <p:spPr>
          <a:xfrm>
            <a:off x="722312" y="4406900"/>
            <a:ext cx="7772401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pPr lvl="0">
              <a:defRPr sz="1800" b="0" cap="none"/>
            </a:pPr>
            <a:r>
              <a:rPr sz="4000" b="1" cap="all"/>
              <a:t>Title Text</a:t>
            </a:r>
          </a:p>
        </p:txBody>
      </p:sp>
      <p:sp>
        <p:nvSpPr>
          <p:cNvPr id="15" name="Shape 15"/>
          <p:cNvSpPr>
            <a:spLocks noGrp="1"/>
          </p:cNvSpPr>
          <p:nvPr>
            <p:ph type="body" idx="1"/>
          </p:nvPr>
        </p:nvSpPr>
        <p:spPr>
          <a:xfrm>
            <a:off x="722312" y="2906713"/>
            <a:ext cx="7772401" cy="1500190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1pPr>
            <a:lvl2pPr marL="661306" indent="-204106">
              <a:spcBef>
                <a:spcPts val="400"/>
              </a:spcBef>
              <a:buFontTx/>
              <a:defRPr sz="2000">
                <a:solidFill>
                  <a:srgbClr val="888888"/>
                </a:solidFill>
              </a:defRPr>
            </a:lvl2pPr>
            <a:lvl3pPr marL="1104900" indent="-190500">
              <a:spcBef>
                <a:spcPts val="400"/>
              </a:spcBef>
              <a:buFontTx/>
              <a:defRPr sz="2000">
                <a:solidFill>
                  <a:srgbClr val="888888"/>
                </a:solidFill>
              </a:defRPr>
            </a:lvl3pPr>
            <a:lvl4pPr marL="1600200" indent="-228600">
              <a:spcBef>
                <a:spcPts val="400"/>
              </a:spcBef>
              <a:buFontTx/>
              <a:defRPr sz="2000">
                <a:solidFill>
                  <a:srgbClr val="888888"/>
                </a:solidFill>
              </a:defRPr>
            </a:lvl4pPr>
            <a:lvl5pPr marL="2057400" indent="-228600">
              <a:spcBef>
                <a:spcPts val="400"/>
              </a:spcBef>
              <a:buFontTx/>
              <a:defRPr sz="2000">
                <a:solidFill>
                  <a:srgbClr val="888888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88888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88888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88888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88888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88888"/>
                </a:solidFill>
              </a:rPr>
              <a:t>Body Level Five</a:t>
            </a:r>
          </a:p>
        </p:txBody>
      </p:sp>
      <p:sp>
        <p:nvSpPr>
          <p:cNvPr id="16" name="Shape 16"/>
          <p:cNvSpPr>
            <a:spLocks noGrp="1"/>
          </p:cNvSpPr>
          <p:nvPr>
            <p:ph type="sldNum" sz="quarter" idx="2"/>
          </p:nvPr>
        </p:nvSpPr>
        <p:spPr>
          <a:xfrm>
            <a:off x="6553200" y="6404290"/>
            <a:ext cx="2133600" cy="269237"/>
          </a:xfrm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Clique para editar o estilo do título mestre</a:t>
            </a:r>
          </a:p>
        </p:txBody>
      </p:sp>
      <p:sp>
        <p:nvSpPr>
          <p:cNvPr id="19" name="Shape 1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38600" cy="5257800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8" indent="-320038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184400" indent="-355600">
              <a:spcBef>
                <a:spcPts val="600"/>
              </a:spcBef>
              <a:defRPr sz="2800"/>
            </a:lvl5pPr>
          </a:lstStyle>
          <a:p>
            <a:pPr lvl="0">
              <a:defRPr sz="1800"/>
            </a:pPr>
            <a:r>
              <a:rPr sz="2800"/>
              <a:t>Clique para editar os estilos do texto mestre</a:t>
            </a:r>
          </a:p>
          <a:p>
            <a:pPr lvl="1">
              <a:defRPr sz="1800"/>
            </a:pPr>
            <a:r>
              <a:rPr sz="2800"/>
              <a:t>Segundo nível</a:t>
            </a:r>
          </a:p>
          <a:p>
            <a:pPr lvl="2">
              <a:defRPr sz="1800"/>
            </a:pPr>
            <a:r>
              <a:rPr sz="2800"/>
              <a:t>Terceiro nível</a:t>
            </a:r>
          </a:p>
          <a:p>
            <a:pPr lvl="3">
              <a:defRPr sz="1800"/>
            </a:pPr>
            <a:r>
              <a:rPr sz="2800"/>
              <a:t>Quarto nível</a:t>
            </a:r>
          </a:p>
          <a:p>
            <a:pPr lvl="4">
              <a:defRPr sz="1800"/>
            </a:pPr>
            <a:r>
              <a:rPr sz="2800"/>
              <a:t>Quinto nível</a:t>
            </a:r>
          </a:p>
        </p:txBody>
      </p:sp>
      <p:sp>
        <p:nvSpPr>
          <p:cNvPr id="20" name="Shape 2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>
            <a:spLocks noGrp="1"/>
          </p:cNvSpPr>
          <p:nvPr>
            <p:ph type="title"/>
          </p:nvPr>
        </p:nvSpPr>
        <p:spPr>
          <a:xfrm>
            <a:off x="457200" y="256810"/>
            <a:ext cx="8229600" cy="1178656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Title Text</a:t>
            </a:r>
          </a:p>
        </p:txBody>
      </p:sp>
      <p:sp>
        <p:nvSpPr>
          <p:cNvPr id="23" name="Shape 23"/>
          <p:cNvSpPr>
            <a:spLocks noGrp="1"/>
          </p:cNvSpPr>
          <p:nvPr>
            <p:ph type="body" idx="1"/>
          </p:nvPr>
        </p:nvSpPr>
        <p:spPr>
          <a:xfrm>
            <a:off x="457200" y="1435464"/>
            <a:ext cx="4040188" cy="739414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SzTx/>
              <a:buFontTx/>
              <a:buNone/>
              <a:defRPr sz="2400" b="1"/>
            </a:lvl1pPr>
            <a:lvl2pPr marL="0" indent="0">
              <a:spcBef>
                <a:spcPts val="500"/>
              </a:spcBef>
              <a:buSzTx/>
              <a:buFontTx/>
              <a:buNone/>
              <a:defRPr sz="2400" b="1"/>
            </a:lvl2pPr>
            <a:lvl3pPr marL="0" indent="0">
              <a:spcBef>
                <a:spcPts val="500"/>
              </a:spcBef>
              <a:buSzTx/>
              <a:buFontTx/>
              <a:buNone/>
              <a:defRPr sz="2400" b="1"/>
            </a:lvl3pPr>
            <a:lvl4pPr marL="0" indent="0">
              <a:spcBef>
                <a:spcPts val="500"/>
              </a:spcBef>
              <a:buSzTx/>
              <a:buFontTx/>
              <a:buNone/>
              <a:defRPr sz="2400" b="1"/>
            </a:lvl4pPr>
            <a:lvl5pPr marL="0" indent="0">
              <a:spcBef>
                <a:spcPts val="500"/>
              </a:spcBef>
              <a:buSzTx/>
              <a:buFontTx/>
              <a:buNone/>
              <a:defRPr sz="2400" b="1"/>
            </a:lvl5pPr>
          </a:lstStyle>
          <a:p>
            <a:pPr lvl="0">
              <a:defRPr sz="1800" b="0"/>
            </a:pPr>
            <a:r>
              <a:rPr sz="2400" b="1"/>
              <a:t>Body Level One</a:t>
            </a:r>
          </a:p>
          <a:p>
            <a:pPr lvl="1">
              <a:defRPr sz="1800" b="0"/>
            </a:pPr>
            <a:r>
              <a:rPr sz="2400" b="1"/>
              <a:t>Body Level Two</a:t>
            </a:r>
          </a:p>
          <a:p>
            <a:pPr lvl="2">
              <a:defRPr sz="1800" b="0"/>
            </a:pPr>
            <a:r>
              <a:rPr sz="2400" b="1"/>
              <a:t>Body Level Three</a:t>
            </a:r>
          </a:p>
          <a:p>
            <a:pPr lvl="3">
              <a:defRPr sz="1800" b="0"/>
            </a:pPr>
            <a:r>
              <a:rPr sz="2400" b="1"/>
              <a:t>Body Level Four</a:t>
            </a:r>
          </a:p>
          <a:p>
            <a:pPr lvl="4">
              <a:defRPr sz="1800" b="0"/>
            </a:pPr>
            <a:r>
              <a:rPr sz="2400" b="1"/>
              <a:t>Body Level Five</a:t>
            </a:r>
          </a:p>
        </p:txBody>
      </p:sp>
      <p:sp>
        <p:nvSpPr>
          <p:cNvPr id="24" name="Shape 2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>
            <a:spLocks noGrp="1"/>
          </p:cNvSpPr>
          <p:nvPr>
            <p:ph type="title"/>
          </p:nvPr>
        </p:nvSpPr>
        <p:spPr>
          <a:xfrm>
            <a:off x="457200" y="0"/>
            <a:ext cx="3008316" cy="143510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pPr lvl="0">
              <a:defRPr sz="1800" b="0"/>
            </a:pPr>
            <a:r>
              <a:rPr sz="2000" b="1"/>
              <a:t>Clique para editar o estilo do título mestre</a:t>
            </a:r>
          </a:p>
        </p:txBody>
      </p:sp>
      <p:sp>
        <p:nvSpPr>
          <p:cNvPr id="32" name="Shape 32"/>
          <p:cNvSpPr>
            <a:spLocks noGrp="1"/>
          </p:cNvSpPr>
          <p:nvPr>
            <p:ph type="body" idx="1"/>
          </p:nvPr>
        </p:nvSpPr>
        <p:spPr>
          <a:xfrm>
            <a:off x="3575050" y="273050"/>
            <a:ext cx="5111750" cy="658495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Clique para editar os estilos do texto mestre</a:t>
            </a:r>
          </a:p>
          <a:p>
            <a:pPr lvl="1">
              <a:defRPr sz="1800"/>
            </a:pPr>
            <a:r>
              <a:rPr sz="3200"/>
              <a:t>Segundo nível</a:t>
            </a:r>
          </a:p>
          <a:p>
            <a:pPr lvl="2">
              <a:defRPr sz="1800"/>
            </a:pPr>
            <a:r>
              <a:rPr sz="3200"/>
              <a:t>Terceiro nível</a:t>
            </a:r>
          </a:p>
          <a:p>
            <a:pPr lvl="3">
              <a:defRPr sz="1800"/>
            </a:pPr>
            <a:r>
              <a:rPr sz="3200"/>
              <a:t>Quarto nível</a:t>
            </a:r>
          </a:p>
          <a:p>
            <a:pPr lvl="4">
              <a:defRPr sz="1800"/>
            </a:pPr>
            <a:r>
              <a:rPr sz="3200"/>
              <a:t>Quinto nível</a:t>
            </a:r>
          </a:p>
        </p:txBody>
      </p:sp>
      <p:sp>
        <p:nvSpPr>
          <p:cNvPr id="33" name="Shape 3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3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pPr lvl="0">
              <a:defRPr sz="1800" b="0"/>
            </a:pPr>
            <a:r>
              <a:rPr sz="2000" b="1"/>
              <a:t>Clique para editar o estilo do título mestre</a:t>
            </a:r>
          </a:p>
        </p:txBody>
      </p:sp>
      <p:sp>
        <p:nvSpPr>
          <p:cNvPr id="36" name="Shape 36"/>
          <p:cNvSpPr>
            <a:spLocks noGrp="1"/>
          </p:cNvSpPr>
          <p:nvPr>
            <p:ph type="body" idx="1"/>
          </p:nvPr>
        </p:nvSpPr>
        <p:spPr>
          <a:xfrm>
            <a:off x="1792288" y="5367337"/>
            <a:ext cx="5486403" cy="804865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FontTx/>
              <a:buNone/>
              <a:defRPr sz="1400"/>
            </a:lvl1pPr>
          </a:lstStyle>
          <a:p>
            <a:pPr lvl="0">
              <a:defRPr sz="1800"/>
            </a:pPr>
            <a:r>
              <a:rPr sz="1400"/>
              <a:t>Clique para editar os estilos do texto mestre</a:t>
            </a:r>
          </a:p>
        </p:txBody>
      </p:sp>
      <p:sp>
        <p:nvSpPr>
          <p:cNvPr id="37" name="Shape 3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Clique para editar o estilo do título mestre</a:t>
            </a:r>
          </a:p>
        </p:txBody>
      </p:sp>
      <p:sp>
        <p:nvSpPr>
          <p:cNvPr id="40" name="Shape 40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Clique para editar os estilos do texto mestre</a:t>
            </a:r>
          </a:p>
          <a:p>
            <a:pPr lvl="1">
              <a:defRPr sz="1800"/>
            </a:pPr>
            <a:r>
              <a:rPr sz="3200"/>
              <a:t>Segundo nível</a:t>
            </a:r>
          </a:p>
          <a:p>
            <a:pPr lvl="2">
              <a:defRPr sz="1800"/>
            </a:pPr>
            <a:r>
              <a:rPr sz="3200"/>
              <a:t>Terceiro nível</a:t>
            </a:r>
          </a:p>
          <a:p>
            <a:pPr lvl="3">
              <a:defRPr sz="1800"/>
            </a:pPr>
            <a:r>
              <a:rPr sz="3200"/>
              <a:t>Quarto nível</a:t>
            </a:r>
          </a:p>
          <a:p>
            <a:pPr lvl="4">
              <a:defRPr sz="1800"/>
            </a:pPr>
            <a:r>
              <a:rPr sz="3200"/>
              <a:t>Quinto nível</a:t>
            </a:r>
          </a:p>
        </p:txBody>
      </p:sp>
      <p:sp>
        <p:nvSpPr>
          <p:cNvPr id="41" name="Shape 4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>
            <a:spLocks noGrp="1"/>
          </p:cNvSpPr>
          <p:nvPr>
            <p:ph type="title"/>
          </p:nvPr>
        </p:nvSpPr>
        <p:spPr>
          <a:xfrm>
            <a:off x="6629400" y="0"/>
            <a:ext cx="2057400" cy="6400802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Clique para editar o estilo do título mestre</a:t>
            </a:r>
          </a:p>
        </p:txBody>
      </p:sp>
      <p:sp>
        <p:nvSpPr>
          <p:cNvPr id="44" name="Shape 44"/>
          <p:cNvSpPr>
            <a:spLocks noGrp="1"/>
          </p:cNvSpPr>
          <p:nvPr>
            <p:ph type="body" idx="1"/>
          </p:nvPr>
        </p:nvSpPr>
        <p:spPr>
          <a:xfrm>
            <a:off x="457200" y="274638"/>
            <a:ext cx="6019800" cy="6583365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Clique para editar os estilos do texto mestre</a:t>
            </a:r>
          </a:p>
          <a:p>
            <a:pPr lvl="1">
              <a:defRPr sz="1800"/>
            </a:pPr>
            <a:r>
              <a:rPr sz="3200"/>
              <a:t>Segundo nível</a:t>
            </a:r>
          </a:p>
          <a:p>
            <a:pPr lvl="2">
              <a:defRPr sz="1800"/>
            </a:pPr>
            <a:r>
              <a:rPr sz="3200"/>
              <a:t>Terceiro nível</a:t>
            </a:r>
          </a:p>
          <a:p>
            <a:pPr lvl="3">
              <a:defRPr sz="1800"/>
            </a:pPr>
            <a:r>
              <a:rPr sz="3200"/>
              <a:t>Quarto nível</a:t>
            </a:r>
          </a:p>
          <a:p>
            <a:pPr lvl="4">
              <a:defRPr sz="1800"/>
            </a:pPr>
            <a:r>
              <a:rPr sz="3200"/>
              <a:t>Quinto nível</a:t>
            </a:r>
          </a:p>
        </p:txBody>
      </p:sp>
      <p:sp>
        <p:nvSpPr>
          <p:cNvPr id="45" name="Shape 4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457200" y="92075"/>
            <a:ext cx="8229600" cy="15081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 anchor="ctr">
            <a:normAutofit/>
          </a:bodyPr>
          <a:lstStyle/>
          <a:p>
            <a:pPr lvl="0">
              <a:defRPr sz="1800"/>
            </a:pPr>
            <a:r>
              <a:rPr sz="4400"/>
              <a:t>Clique para editar o estilo do título mestre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normAutofit/>
          </a:bodyPr>
          <a:lstStyle/>
          <a:p>
            <a:pPr lvl="0">
              <a:defRPr sz="1800"/>
            </a:pPr>
            <a:r>
              <a:rPr sz="3200"/>
              <a:t>Clique para editar os estilos do texto mestre</a:t>
            </a:r>
          </a:p>
          <a:p>
            <a:pPr lvl="1">
              <a:defRPr sz="1800"/>
            </a:pPr>
            <a:r>
              <a:rPr sz="3200"/>
              <a:t>Segundo nível</a:t>
            </a:r>
          </a:p>
          <a:p>
            <a:pPr lvl="2">
              <a:defRPr sz="1800"/>
            </a:pPr>
            <a:r>
              <a:rPr sz="3200"/>
              <a:t>Terceiro nível</a:t>
            </a:r>
          </a:p>
          <a:p>
            <a:pPr lvl="3">
              <a:defRPr sz="1800"/>
            </a:pPr>
            <a:r>
              <a:rPr sz="3200"/>
              <a:t>Quarto nível</a:t>
            </a:r>
          </a:p>
          <a:p>
            <a:pPr lvl="4">
              <a:defRPr sz="1800"/>
            </a:pPr>
            <a:r>
              <a:rPr sz="3200"/>
              <a:t>Quinto nível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6553200" y="6404292"/>
            <a:ext cx="2133600" cy="269237"/>
          </a:xfrm>
          <a:prstGeom prst="rect">
            <a:avLst/>
          </a:prstGeom>
          <a:ln w="12700">
            <a:miter lim="400000"/>
          </a:ln>
        </p:spPr>
        <p:txBody>
          <a:bodyPr lIns="45718" tIns="45718" rIns="45718" bIns="45718" anchor="ctr">
            <a:spAutoFit/>
          </a:bodyPr>
          <a:lstStyle>
            <a:lvl1pPr algn="r"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/>
            <a:fld id="{86CB4B4D-7CA3-9044-876B-883B54F8677D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5" r:id="rId15"/>
    <p:sldLayoutId id="2147483667" r:id="rId16"/>
    <p:sldLayoutId id="2147483668" r:id="rId17"/>
    <p:sldLayoutId id="2147483669" r:id="rId18"/>
    <p:sldLayoutId id="2147483670" r:id="rId19"/>
    <p:sldLayoutId id="2147483671" r:id="rId20"/>
    <p:sldLayoutId id="2147483673" r:id="rId21"/>
    <p:sldLayoutId id="2147483674" r:id="rId22"/>
    <p:sldLayoutId id="2147483675" r:id="rId23"/>
    <p:sldLayoutId id="2147483676" r:id="rId24"/>
    <p:sldLayoutId id="2147483677" r:id="rId25"/>
    <p:sldLayoutId id="2147483678" r:id="rId26"/>
    <p:sldLayoutId id="2147483679" r:id="rId27"/>
    <p:sldLayoutId id="2147483680" r:id="rId28"/>
    <p:sldLayoutId id="2147483681" r:id="rId29"/>
  </p:sldLayoutIdLst>
  <p:transition spd="med"/>
  <p:txStyles>
    <p:titleStyle>
      <a:lvl1pPr algn="ctr">
        <a:defRPr sz="4400">
          <a:latin typeface="Calibri"/>
          <a:ea typeface="Calibri"/>
          <a:cs typeface="Calibri"/>
          <a:sym typeface="Calibri"/>
        </a:defRPr>
      </a:lvl1pPr>
      <a:lvl2pPr algn="ctr">
        <a:defRPr sz="4400">
          <a:latin typeface="Calibri"/>
          <a:ea typeface="Calibri"/>
          <a:cs typeface="Calibri"/>
          <a:sym typeface="Calibri"/>
        </a:defRPr>
      </a:lvl2pPr>
      <a:lvl3pPr algn="ctr">
        <a:defRPr sz="4400">
          <a:latin typeface="Calibri"/>
          <a:ea typeface="Calibri"/>
          <a:cs typeface="Calibri"/>
          <a:sym typeface="Calibri"/>
        </a:defRPr>
      </a:lvl3pPr>
      <a:lvl4pPr algn="ctr">
        <a:defRPr sz="4400">
          <a:latin typeface="Calibri"/>
          <a:ea typeface="Calibri"/>
          <a:cs typeface="Calibri"/>
          <a:sym typeface="Calibri"/>
        </a:defRPr>
      </a:lvl4pPr>
      <a:lvl5pPr algn="ctr">
        <a:defRPr sz="4400">
          <a:latin typeface="Calibri"/>
          <a:ea typeface="Calibri"/>
          <a:cs typeface="Calibri"/>
          <a:sym typeface="Calibri"/>
        </a:defRPr>
      </a:lvl5pPr>
      <a:lvl6pPr algn="ctr">
        <a:defRPr sz="4400">
          <a:latin typeface="Calibri"/>
          <a:ea typeface="Calibri"/>
          <a:cs typeface="Calibri"/>
          <a:sym typeface="Calibri"/>
        </a:defRPr>
      </a:lvl6pPr>
      <a:lvl7pPr algn="ctr">
        <a:defRPr sz="4400">
          <a:latin typeface="Calibri"/>
          <a:ea typeface="Calibri"/>
          <a:cs typeface="Calibri"/>
          <a:sym typeface="Calibri"/>
        </a:defRPr>
      </a:lvl7pPr>
      <a:lvl8pPr algn="ctr">
        <a:defRPr sz="4400">
          <a:latin typeface="Calibri"/>
          <a:ea typeface="Calibri"/>
          <a:cs typeface="Calibri"/>
          <a:sym typeface="Calibri"/>
        </a:defRPr>
      </a:lvl8pPr>
      <a:lvl9pPr algn="ctr">
        <a:defRPr sz="4400">
          <a:latin typeface="Calibri"/>
          <a:ea typeface="Calibri"/>
          <a:cs typeface="Calibri"/>
          <a:sym typeface="Calibri"/>
        </a:defRPr>
      </a:lvl9pPr>
    </p:titleStyle>
    <p:bodyStyle>
      <a:lvl1pPr marL="342900" indent="-342900">
        <a:spcBef>
          <a:spcPts val="700"/>
        </a:spcBef>
        <a:buSzPct val="100000"/>
        <a:buFont typeface="Arial"/>
        <a:buChar char="•"/>
        <a:defRPr sz="3200">
          <a:latin typeface="Calibri"/>
          <a:ea typeface="Calibri"/>
          <a:cs typeface="Calibri"/>
          <a:sym typeface="Calibri"/>
        </a:defRPr>
      </a:lvl1pPr>
      <a:lvl2pPr marL="783771" indent="-326571">
        <a:spcBef>
          <a:spcPts val="700"/>
        </a:spcBef>
        <a:buSzPct val="100000"/>
        <a:buFont typeface="Arial"/>
        <a:buChar char="–"/>
        <a:defRPr sz="3200">
          <a:latin typeface="Calibri"/>
          <a:ea typeface="Calibri"/>
          <a:cs typeface="Calibri"/>
          <a:sym typeface="Calibri"/>
        </a:defRPr>
      </a:lvl2pPr>
      <a:lvl3pPr marL="1219200" indent="-304800">
        <a:spcBef>
          <a:spcPts val="700"/>
        </a:spcBef>
        <a:buSzPct val="100000"/>
        <a:buFont typeface="Arial"/>
        <a:buChar char="•"/>
        <a:defRPr sz="3200">
          <a:latin typeface="Calibri"/>
          <a:ea typeface="Calibri"/>
          <a:cs typeface="Calibri"/>
          <a:sym typeface="Calibri"/>
        </a:defRPr>
      </a:lvl3pPr>
      <a:lvl4pPr marL="1737360" indent="-365760">
        <a:spcBef>
          <a:spcPts val="700"/>
        </a:spcBef>
        <a:buSzPct val="100000"/>
        <a:buFont typeface="Arial"/>
        <a:buChar char="–"/>
        <a:defRPr sz="3200">
          <a:latin typeface="Calibri"/>
          <a:ea typeface="Calibri"/>
          <a:cs typeface="Calibri"/>
          <a:sym typeface="Calibri"/>
        </a:defRPr>
      </a:lvl4pPr>
      <a:lvl5pPr marL="2194560" indent="-365760">
        <a:spcBef>
          <a:spcPts val="700"/>
        </a:spcBef>
        <a:buSzPct val="100000"/>
        <a:buFont typeface="Arial"/>
        <a:buChar char="»"/>
        <a:defRPr sz="3200">
          <a:latin typeface="Calibri"/>
          <a:ea typeface="Calibri"/>
          <a:cs typeface="Calibri"/>
          <a:sym typeface="Calibri"/>
        </a:defRPr>
      </a:lvl5pPr>
      <a:lvl6pPr marL="2651760" indent="-365760">
        <a:spcBef>
          <a:spcPts val="700"/>
        </a:spcBef>
        <a:buSzPct val="100000"/>
        <a:buFont typeface="Arial"/>
        <a:buChar char="•"/>
        <a:defRPr sz="3200">
          <a:latin typeface="Calibri"/>
          <a:ea typeface="Calibri"/>
          <a:cs typeface="Calibri"/>
          <a:sym typeface="Calibri"/>
        </a:defRPr>
      </a:lvl6pPr>
      <a:lvl7pPr marL="3108960" indent="-365760">
        <a:spcBef>
          <a:spcPts val="700"/>
        </a:spcBef>
        <a:buSzPct val="100000"/>
        <a:buFont typeface="Arial"/>
        <a:buChar char="•"/>
        <a:defRPr sz="3200">
          <a:latin typeface="Calibri"/>
          <a:ea typeface="Calibri"/>
          <a:cs typeface="Calibri"/>
          <a:sym typeface="Calibri"/>
        </a:defRPr>
      </a:lvl7pPr>
      <a:lvl8pPr marL="3566159" indent="-365759">
        <a:spcBef>
          <a:spcPts val="700"/>
        </a:spcBef>
        <a:buSzPct val="100000"/>
        <a:buFont typeface="Arial"/>
        <a:buChar char="•"/>
        <a:defRPr sz="3200">
          <a:latin typeface="Calibri"/>
          <a:ea typeface="Calibri"/>
          <a:cs typeface="Calibri"/>
          <a:sym typeface="Calibri"/>
        </a:defRPr>
      </a:lvl8pPr>
      <a:lvl9pPr marL="4023359" indent="-365759">
        <a:spcBef>
          <a:spcPts val="700"/>
        </a:spcBef>
        <a:buSzPct val="100000"/>
        <a:buFont typeface="Arial"/>
        <a:buChar char="•"/>
        <a:defRPr sz="3200">
          <a:latin typeface="Calibri"/>
          <a:ea typeface="Calibri"/>
          <a:cs typeface="Calibri"/>
          <a:sym typeface="Calibri"/>
        </a:defRPr>
      </a:lvl9pPr>
    </p:bodyStyle>
    <p:otherStyle>
      <a:lvl1pPr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1pPr>
      <a:lvl2pPr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2pPr>
      <a:lvl3pPr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3pPr>
      <a:lvl4pPr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4pPr>
      <a:lvl5pPr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5pPr>
      <a:lvl6pPr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6pPr>
      <a:lvl7pPr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7pPr>
      <a:lvl8pPr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8pPr>
      <a:lvl9pPr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aida-americas.org/es/una-guia-para-coordinadores-del-observatorio-del-fondo-verde-del-clima-gcf-watch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fortuzar@aida-americas.org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ndaza@dejusticia.org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fortuzar@aida-americas.org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ndaza@dejusticia.org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48200" y="6396339"/>
            <a:ext cx="4876800" cy="461661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CL" sz="2400" b="1" u="none" strike="noStrike" cap="none" spc="0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FillTx/>
                <a:latin typeface="Arial Narrow Bold" panose="020B0706020202030204" pitchFamily="34" charset="0"/>
                <a:sym typeface="Helvetica"/>
              </a:rPr>
              <a:t>Florencia Ortúzar Greene</a:t>
            </a:r>
            <a:endParaRPr kumimoji="0" lang="es-CL" sz="2400" b="1" u="none" strike="noStrike" cap="none" spc="0" normalizeH="0" baseline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FillTx/>
              <a:latin typeface="Arial Narrow Bold" panose="020B0706020202030204" pitchFamily="34" charset="0"/>
              <a:sym typeface="Helvetica"/>
            </a:endParaRPr>
          </a:p>
        </p:txBody>
      </p:sp>
      <p:pic>
        <p:nvPicPr>
          <p:cNvPr id="6" name="image2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09600" y="1605059"/>
            <a:ext cx="5791200" cy="3886200"/>
          </a:xfrm>
          <a:prstGeom prst="rect">
            <a:avLst/>
          </a:prstGeom>
          <a:ln w="12700">
            <a:miter lim="400000"/>
          </a:ln>
        </p:spPr>
      </p:pic>
      <p:sp>
        <p:nvSpPr>
          <p:cNvPr id="9" name="Shape 157"/>
          <p:cNvSpPr/>
          <p:nvPr/>
        </p:nvSpPr>
        <p:spPr>
          <a:xfrm>
            <a:off x="304800" y="381000"/>
            <a:ext cx="8686800" cy="12003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 lvl="0" algn="ctr"/>
            <a:r>
              <a:rPr lang="es-CL" sz="3200" b="1" dirty="0" smtClean="0">
                <a:solidFill>
                  <a:srgbClr val="E46C0A"/>
                </a:solidFill>
                <a:latin typeface="Arial Narrow Bold"/>
                <a:ea typeface="Arial Narrow"/>
                <a:cs typeface="Arial Narrow"/>
                <a:sym typeface="Arial Narrow Bold"/>
              </a:rPr>
              <a:t> </a:t>
            </a:r>
            <a:r>
              <a:rPr lang="es-CL" sz="3600" b="1" dirty="0" smtClean="0">
                <a:solidFill>
                  <a:schemeClr val="bg1">
                    <a:lumMod val="50000"/>
                  </a:schemeClr>
                </a:solidFill>
                <a:latin typeface="Arial Narrow Bold"/>
                <a:ea typeface="Arial Narrow"/>
                <a:cs typeface="Arial Narrow"/>
                <a:sym typeface="Arial Narrow Bold"/>
              </a:rPr>
              <a:t>EL FONDO VERDE DEL CLIMA – una introducción</a:t>
            </a:r>
            <a:endParaRPr sz="3200" b="1" dirty="0">
              <a:solidFill>
                <a:schemeClr val="bg1">
                  <a:lumMod val="50000"/>
                </a:schemeClr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283588733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157"/>
          <p:cNvSpPr/>
          <p:nvPr/>
        </p:nvSpPr>
        <p:spPr>
          <a:xfrm>
            <a:off x="0" y="45750"/>
            <a:ext cx="8686800" cy="5847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 lvl="0" algn="l"/>
            <a:r>
              <a:rPr lang="es-CL" sz="3200" b="1" dirty="0" smtClean="0">
                <a:solidFill>
                  <a:srgbClr val="E46C0A"/>
                </a:solidFill>
                <a:latin typeface="Arial Narrow Bold"/>
                <a:ea typeface="Arial Narrow"/>
                <a:cs typeface="Arial Narrow"/>
                <a:sym typeface="Arial Narrow Bold"/>
              </a:rPr>
              <a:t> </a:t>
            </a:r>
            <a:r>
              <a:rPr lang="es-CL" sz="3200" b="1" dirty="0" smtClean="0">
                <a:solidFill>
                  <a:srgbClr val="E46C0A"/>
                </a:solidFill>
                <a:latin typeface="Arial Narrow Bold"/>
                <a:ea typeface="Arial Narrow"/>
                <a:cs typeface="Arial Narrow"/>
                <a:sym typeface="Arial Narrow Bold"/>
              </a:rPr>
              <a:t>Las </a:t>
            </a:r>
            <a:r>
              <a:rPr lang="es-CL" sz="3200" b="1" dirty="0" smtClean="0">
                <a:solidFill>
                  <a:schemeClr val="bg1">
                    <a:lumMod val="50000"/>
                  </a:schemeClr>
                </a:solidFill>
                <a:latin typeface="Arial Narrow Bold"/>
                <a:ea typeface="Arial Narrow"/>
                <a:cs typeface="Arial Narrow"/>
                <a:sym typeface="Arial Narrow Bold"/>
              </a:rPr>
              <a:t>Propuestas de Financiamiento</a:t>
            </a:r>
            <a:endParaRPr sz="3200" b="1" dirty="0">
              <a:solidFill>
                <a:schemeClr val="bg1">
                  <a:lumMod val="50000"/>
                </a:schemeClr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8" name="TextBox 5"/>
          <p:cNvSpPr txBox="1"/>
          <p:nvPr/>
        </p:nvSpPr>
        <p:spPr>
          <a:xfrm>
            <a:off x="44356" y="1395444"/>
            <a:ext cx="4299044" cy="4524311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R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Tx/>
              <a:tabLst/>
            </a:pPr>
            <a:r>
              <a:rPr lang="es-CL" sz="2400" dirty="0" smtClean="0">
                <a:solidFill>
                  <a:srgbClr val="000000"/>
                </a:solidFill>
                <a:latin typeface="Corbel" panose="020B0503020204020204" pitchFamily="34" charset="0"/>
              </a:rPr>
              <a:t>Se clasifican en:</a:t>
            </a:r>
          </a:p>
          <a:p>
            <a:pPr marR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Tx/>
              <a:tabLst/>
            </a:pPr>
            <a:endParaRPr lang="en-US" sz="2400" dirty="0" smtClean="0">
              <a:solidFill>
                <a:srgbClr val="000000"/>
              </a:solidFill>
              <a:latin typeface="Corbel" panose="020B0503020204020204" pitchFamily="34" charset="0"/>
            </a:endParaRPr>
          </a:p>
          <a:p>
            <a:pPr marL="285750" marR="0" indent="-28575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Tx/>
              <a:buFont typeface="Courier New" panose="02070309020205020404" pitchFamily="49" charset="0"/>
              <a:buChar char="o"/>
              <a:tabLst/>
            </a:pPr>
            <a:r>
              <a:rPr lang="es-CL" sz="2400" dirty="0" smtClean="0">
                <a:solidFill>
                  <a:srgbClr val="000000"/>
                </a:solidFill>
                <a:latin typeface="Corbel" panose="020B0503020204020204" pitchFamily="34" charset="0"/>
              </a:rPr>
              <a:t>Modalidad de acceso (según     entidad que la presenta)</a:t>
            </a:r>
          </a:p>
          <a:p>
            <a:pPr marR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Tx/>
              <a:tabLst/>
            </a:pPr>
            <a:endParaRPr lang="es-CL" sz="2400" dirty="0" smtClean="0">
              <a:solidFill>
                <a:srgbClr val="000000"/>
              </a:solidFill>
              <a:latin typeface="Corbel" panose="020B0503020204020204" pitchFamily="34" charset="0"/>
            </a:endParaRPr>
          </a:p>
          <a:p>
            <a:pPr marL="285750" marR="0" indent="-28575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Tx/>
              <a:buFont typeface="Courier New" panose="02070309020205020404" pitchFamily="49" charset="0"/>
              <a:buChar char="o"/>
              <a:tabLst/>
            </a:pPr>
            <a:r>
              <a:rPr kumimoji="0" lang="es-CL" sz="24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orbel" panose="020B0503020204020204" pitchFamily="34" charset="0"/>
                <a:sym typeface="Helvetica"/>
              </a:rPr>
              <a:t>Publicas o privadas</a:t>
            </a:r>
          </a:p>
          <a:p>
            <a:pPr marL="285750" marR="0" indent="-28575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Tx/>
              <a:buFont typeface="Courier New" panose="02070309020205020404" pitchFamily="49" charset="0"/>
              <a:buChar char="o"/>
              <a:tabLst/>
            </a:pPr>
            <a:endParaRPr lang="es-CL" sz="2400" dirty="0" smtClean="0">
              <a:solidFill>
                <a:srgbClr val="000000"/>
              </a:solidFill>
              <a:latin typeface="Corbel" panose="020B0503020204020204" pitchFamily="34" charset="0"/>
            </a:endParaRPr>
          </a:p>
          <a:p>
            <a:pPr marL="285750" marR="0" indent="-28575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Tx/>
              <a:buFont typeface="Courier New" panose="02070309020205020404" pitchFamily="49" charset="0"/>
              <a:buChar char="o"/>
              <a:tabLst/>
            </a:pPr>
            <a:r>
              <a:rPr lang="es-CL" sz="2400" dirty="0" smtClean="0">
                <a:solidFill>
                  <a:srgbClr val="000000"/>
                </a:solidFill>
                <a:latin typeface="Corbel" panose="020B0503020204020204" pitchFamily="34" charset="0"/>
              </a:rPr>
              <a:t>Cantidad de fondos solicitados (micro, pequeña, mediana y     grande)</a:t>
            </a:r>
          </a:p>
          <a:p>
            <a:pPr marR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Tx/>
              <a:tabLst/>
            </a:pPr>
            <a:endParaRPr kumimoji="0" lang="es-CL" sz="2400" b="0" i="0" u="none" strike="noStrike" cap="none" spc="0" normalizeH="0" baseline="0" dirty="0" smtClean="0">
              <a:ln>
                <a:noFill/>
              </a:ln>
              <a:solidFill>
                <a:srgbClr val="000000"/>
              </a:solidFill>
              <a:effectLst/>
              <a:uFillTx/>
              <a:latin typeface="Corbel" panose="020B0503020204020204" pitchFamily="34" charset="0"/>
              <a:sym typeface="Helvetica"/>
            </a:endParaRPr>
          </a:p>
          <a:p>
            <a:pPr marL="285750" marR="0" indent="-28575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Tx/>
              <a:buFont typeface="Courier New" panose="02070309020205020404" pitchFamily="49" charset="0"/>
              <a:buChar char="o"/>
              <a:tabLst/>
            </a:pPr>
            <a:r>
              <a:rPr kumimoji="0" lang="es-CL" sz="24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orbel" panose="020B0503020204020204" pitchFamily="34" charset="0"/>
                <a:sym typeface="Helvetica"/>
              </a:rPr>
              <a:t>Categoría de riesgo (A, B o C)</a:t>
            </a:r>
            <a:endParaRPr kumimoji="0" lang="es-CL" sz="2400" b="0" i="0" u="none" strike="noStrike" cap="none" spc="0" normalizeH="0" baseline="0" dirty="0" smtClean="0">
              <a:ln>
                <a:noFill/>
              </a:ln>
              <a:solidFill>
                <a:srgbClr val="000000"/>
              </a:solidFill>
              <a:effectLst/>
              <a:uFillTx/>
              <a:latin typeface="Corbel" panose="020B0503020204020204" pitchFamily="34" charset="0"/>
              <a:sym typeface="Helvetica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/>
          <a:srcRect l="33016" t="16667" r="34187" b="6250"/>
          <a:stretch/>
        </p:blipFill>
        <p:spPr>
          <a:xfrm>
            <a:off x="4451444" y="838200"/>
            <a:ext cx="4267201" cy="5638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616092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157"/>
          <p:cNvSpPr/>
          <p:nvPr/>
        </p:nvSpPr>
        <p:spPr>
          <a:xfrm>
            <a:off x="4482" y="0"/>
            <a:ext cx="9296400" cy="5847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 lvl="0" algn="l"/>
            <a:r>
              <a:rPr lang="es-CL" sz="3200" b="1" dirty="0" smtClean="0">
                <a:solidFill>
                  <a:srgbClr val="E46C0A"/>
                </a:solidFill>
                <a:latin typeface="Arial Narrow Bold"/>
                <a:ea typeface="Arial Narrow"/>
                <a:cs typeface="Arial Narrow"/>
                <a:sym typeface="Arial Narrow Bold"/>
              </a:rPr>
              <a:t>Cómo </a:t>
            </a:r>
            <a:r>
              <a:rPr lang="es-CL" sz="3200" b="1" dirty="0" smtClean="0">
                <a:solidFill>
                  <a:schemeClr val="bg1">
                    <a:lumMod val="50000"/>
                  </a:schemeClr>
                </a:solidFill>
                <a:latin typeface="Arial Narrow Bold"/>
                <a:ea typeface="Arial Narrow"/>
                <a:cs typeface="Arial Narrow"/>
                <a:sym typeface="Arial Narrow Bold"/>
              </a:rPr>
              <a:t>revisar una propuesta de financiamiento</a:t>
            </a:r>
            <a:endParaRPr lang="es-CL" sz="3200" b="1" dirty="0">
              <a:solidFill>
                <a:schemeClr val="bg1">
                  <a:lumMod val="50000"/>
                </a:schemeClr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8" name="TextBox 5"/>
          <p:cNvSpPr txBox="1"/>
          <p:nvPr/>
        </p:nvSpPr>
        <p:spPr>
          <a:xfrm>
            <a:off x="5029200" y="1371600"/>
            <a:ext cx="3962400" cy="600163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285750" marR="0" indent="-28575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Tx/>
              <a:buFont typeface="Courier New" panose="02070309020205020404" pitchFamily="49" charset="0"/>
              <a:buChar char="o"/>
              <a:tabLst/>
            </a:pPr>
            <a:r>
              <a:rPr lang="es-CL" sz="2400" dirty="0" smtClean="0">
                <a:solidFill>
                  <a:srgbClr val="000000"/>
                </a:solidFill>
                <a:latin typeface="Corbel" panose="020B0503020204020204" pitchFamily="34" charset="0"/>
              </a:rPr>
              <a:t>Las propuesta son largas y   complejas pero siempre        siguen la misma estructura</a:t>
            </a:r>
          </a:p>
          <a:p>
            <a:pPr marR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Tx/>
              <a:tabLst/>
            </a:pPr>
            <a:endParaRPr lang="es-CL" sz="2400" dirty="0" smtClean="0">
              <a:solidFill>
                <a:srgbClr val="000000"/>
              </a:solidFill>
              <a:latin typeface="Corbel" panose="020B0503020204020204" pitchFamily="34" charset="0"/>
            </a:endParaRPr>
          </a:p>
          <a:p>
            <a:pPr marL="285750" marR="0" indent="-28575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Tx/>
              <a:buFont typeface="Courier New" panose="02070309020205020404" pitchFamily="49" charset="0"/>
              <a:buChar char="o"/>
              <a:tabLst/>
            </a:pPr>
            <a:r>
              <a:rPr lang="es-CL" sz="2400" dirty="0" smtClean="0">
                <a:solidFill>
                  <a:srgbClr val="000000"/>
                </a:solidFill>
                <a:latin typeface="Corbel" panose="020B0503020204020204" pitchFamily="34" charset="0"/>
              </a:rPr>
              <a:t>Usa la </a:t>
            </a:r>
            <a:r>
              <a:rPr lang="es-CL" sz="2400" dirty="0" smtClean="0">
                <a:solidFill>
                  <a:srgbClr val="000000"/>
                </a:solidFill>
                <a:latin typeface="Corbel" panose="020B0503020204020204" pitchFamily="34" charset="0"/>
                <a:hlinkClick r:id="rId3"/>
              </a:rPr>
              <a:t>guía del GCF </a:t>
            </a:r>
            <a:r>
              <a:rPr lang="es-CL" sz="2400" dirty="0" err="1" smtClean="0">
                <a:solidFill>
                  <a:srgbClr val="000000"/>
                </a:solidFill>
                <a:latin typeface="Corbel" panose="020B0503020204020204" pitchFamily="34" charset="0"/>
                <a:hlinkClick r:id="rId3"/>
              </a:rPr>
              <a:t>Watch</a:t>
            </a:r>
            <a:r>
              <a:rPr lang="es-CL" sz="2400" dirty="0" smtClean="0">
                <a:solidFill>
                  <a:srgbClr val="000000"/>
                </a:solidFill>
                <a:latin typeface="Corbel" panose="020B0503020204020204" pitchFamily="34" charset="0"/>
                <a:hlinkClick r:id="rId3"/>
              </a:rPr>
              <a:t>   </a:t>
            </a:r>
            <a:r>
              <a:rPr lang="es-CL" sz="2400" dirty="0" smtClean="0">
                <a:solidFill>
                  <a:srgbClr val="000000"/>
                </a:solidFill>
                <a:latin typeface="Corbel" panose="020B0503020204020204" pitchFamily="34" charset="0"/>
              </a:rPr>
              <a:t>para revisarlas!</a:t>
            </a:r>
          </a:p>
          <a:p>
            <a:pPr marL="285750" marR="0" indent="-28575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Tx/>
              <a:buFont typeface="Courier New" panose="02070309020205020404" pitchFamily="49" charset="0"/>
              <a:buChar char="o"/>
              <a:tabLst/>
            </a:pPr>
            <a:endParaRPr lang="es-CL" sz="2400" dirty="0" smtClean="0">
              <a:solidFill>
                <a:srgbClr val="000000"/>
              </a:solidFill>
              <a:latin typeface="Corbel" panose="020B0503020204020204" pitchFamily="34" charset="0"/>
            </a:endParaRPr>
          </a:p>
          <a:p>
            <a:pPr marL="285750" marR="0" indent="-28575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Tx/>
              <a:buFont typeface="Courier New" panose="02070309020205020404" pitchFamily="49" charset="0"/>
              <a:buChar char="o"/>
              <a:tabLst/>
            </a:pPr>
            <a:r>
              <a:rPr lang="es-CL" sz="2400" dirty="0" smtClean="0">
                <a:solidFill>
                  <a:srgbClr val="000000"/>
                </a:solidFill>
                <a:latin typeface="Corbel" panose="020B0503020204020204" pitchFamily="34" charset="0"/>
              </a:rPr>
              <a:t>La SC alrededor de Fondo    sistematiza insumos               obtenidos y los entrega a la Junta</a:t>
            </a:r>
          </a:p>
          <a:p>
            <a:pPr marL="285750" indent="-285750" algn="l" rtl="0" latinLnBrk="1" hangingPunct="0">
              <a:buClr>
                <a:schemeClr val="accent6">
                  <a:lumMod val="75000"/>
                </a:schemeClr>
              </a:buClr>
              <a:buFont typeface="Courier New" panose="02070309020205020404" pitchFamily="49" charset="0"/>
              <a:buChar char="o"/>
            </a:pPr>
            <a:endParaRPr lang="es-CL" sz="2400" dirty="0" smtClean="0">
              <a:solidFill>
                <a:srgbClr val="000000"/>
              </a:solidFill>
              <a:latin typeface="Corbel" panose="020B0503020204020204" pitchFamily="34" charset="0"/>
            </a:endParaRPr>
          </a:p>
          <a:p>
            <a:pPr marL="285750" indent="-285750" algn="l" rtl="0" latinLnBrk="1" hangingPunct="0">
              <a:buClr>
                <a:schemeClr val="accent6">
                  <a:lumMod val="75000"/>
                </a:schemeClr>
              </a:buClr>
              <a:buFont typeface="Courier New" panose="02070309020205020404" pitchFamily="49" charset="0"/>
              <a:buChar char="o"/>
            </a:pPr>
            <a:endParaRPr lang="es-CL" sz="2400" dirty="0">
              <a:solidFill>
                <a:srgbClr val="000000"/>
              </a:solidFill>
              <a:latin typeface="Corbel" panose="020B0503020204020204" pitchFamily="34" charset="0"/>
            </a:endParaRPr>
          </a:p>
          <a:p>
            <a:pPr marL="285750" indent="-285750" algn="l" rtl="0" latinLnBrk="1" hangingPunct="0">
              <a:buClr>
                <a:schemeClr val="accent6">
                  <a:lumMod val="75000"/>
                </a:schemeClr>
              </a:buClr>
              <a:buFont typeface="Courier New" panose="02070309020205020404" pitchFamily="49" charset="0"/>
              <a:buChar char="o"/>
            </a:pPr>
            <a:endParaRPr lang="es-CL" sz="2400" dirty="0" smtClean="0">
              <a:solidFill>
                <a:srgbClr val="000000"/>
              </a:solidFill>
              <a:latin typeface="Corbel" panose="020B0503020204020204" pitchFamily="34" charset="0"/>
            </a:endParaRPr>
          </a:p>
          <a:p>
            <a:pPr marL="285750" indent="-285750" algn="l" rtl="0" latinLnBrk="1" hangingPunct="0">
              <a:buClr>
                <a:schemeClr val="accent6">
                  <a:lumMod val="75000"/>
                </a:schemeClr>
              </a:buClr>
              <a:buFont typeface="Courier New" panose="02070309020205020404" pitchFamily="49" charset="0"/>
              <a:buChar char="o"/>
            </a:pPr>
            <a:endParaRPr lang="es-CL" sz="2400" dirty="0">
              <a:solidFill>
                <a:srgbClr val="000000"/>
              </a:solidFill>
              <a:latin typeface="Corbel" panose="020B0503020204020204" pitchFamily="34" charset="0"/>
            </a:endParaRPr>
          </a:p>
          <a:p>
            <a:pPr marL="285750" marR="0" indent="-28575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Tx/>
              <a:buFont typeface="Courier New" panose="02070309020205020404" pitchFamily="49" charset="0"/>
              <a:buChar char="o"/>
              <a:tabLst/>
            </a:pPr>
            <a:endParaRPr kumimoji="0" lang="es-CL" sz="2400" b="0" i="0" u="none" strike="noStrike" cap="none" spc="0" normalizeH="0" baseline="0" dirty="0" smtClean="0">
              <a:ln>
                <a:noFill/>
              </a:ln>
              <a:solidFill>
                <a:srgbClr val="000000"/>
              </a:solidFill>
              <a:effectLst/>
              <a:uFillTx/>
              <a:latin typeface="Corbel" panose="020B0503020204020204" pitchFamily="34" charset="0"/>
              <a:sym typeface="Helvetica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4"/>
          <a:srcRect l="31670" t="20741" r="37494" b="6665"/>
          <a:stretch/>
        </p:blipFill>
        <p:spPr>
          <a:xfrm>
            <a:off x="152400" y="685800"/>
            <a:ext cx="4495800" cy="5953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152425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157"/>
          <p:cNvSpPr/>
          <p:nvPr/>
        </p:nvSpPr>
        <p:spPr>
          <a:xfrm>
            <a:off x="4482" y="0"/>
            <a:ext cx="9296400" cy="5847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 lvl="0" algn="l"/>
            <a:r>
              <a:rPr lang="es-CL" sz="3200" b="1" dirty="0" smtClean="0">
                <a:solidFill>
                  <a:srgbClr val="E46C0A"/>
                </a:solidFill>
                <a:latin typeface="Arial Narrow Bold"/>
                <a:ea typeface="Arial Narrow"/>
                <a:cs typeface="Arial Narrow"/>
                <a:sym typeface="Arial Narrow Bold"/>
              </a:rPr>
              <a:t>La base </a:t>
            </a:r>
            <a:r>
              <a:rPr lang="es-CL" sz="3200" b="1" dirty="0" smtClean="0">
                <a:solidFill>
                  <a:schemeClr val="bg1">
                    <a:lumMod val="50000"/>
                  </a:schemeClr>
                </a:solidFill>
                <a:latin typeface="Arial Narrow Bold"/>
                <a:ea typeface="Arial Narrow"/>
                <a:cs typeface="Arial Narrow"/>
                <a:sym typeface="Arial Narrow Bold"/>
              </a:rPr>
              <a:t>de datos y cómo ser parte</a:t>
            </a:r>
            <a:endParaRPr lang="es-CL" sz="3200" b="1" dirty="0">
              <a:solidFill>
                <a:schemeClr val="bg1">
                  <a:lumMod val="50000"/>
                </a:schemeClr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8" name="TextBox 5"/>
          <p:cNvSpPr txBox="1"/>
          <p:nvPr/>
        </p:nvSpPr>
        <p:spPr>
          <a:xfrm>
            <a:off x="309282" y="1131496"/>
            <a:ext cx="8686800" cy="526297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R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Tx/>
              <a:tabLst/>
            </a:pPr>
            <a:r>
              <a:rPr lang="es-CL" sz="2400" dirty="0" smtClean="0">
                <a:solidFill>
                  <a:srgbClr val="000000"/>
                </a:solidFill>
                <a:latin typeface="Corbel" panose="020B0503020204020204" pitchFamily="34" charset="0"/>
              </a:rPr>
              <a:t>La información sobre proyectos en la región llegará tan pronto              sepamos de ella. La idea es que puedan:</a:t>
            </a:r>
          </a:p>
          <a:p>
            <a:pPr marR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Tx/>
              <a:tabLst/>
            </a:pPr>
            <a:endParaRPr lang="es-CL" sz="2400" dirty="0" smtClean="0">
              <a:solidFill>
                <a:srgbClr val="000000"/>
              </a:solidFill>
              <a:latin typeface="Corbel" panose="020B0503020204020204" pitchFamily="34" charset="0"/>
            </a:endParaRPr>
          </a:p>
          <a:p>
            <a:pPr marL="285750" marR="0" indent="-28575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Tx/>
              <a:buFont typeface="Courier New" panose="02070309020205020404" pitchFamily="49" charset="0"/>
              <a:buChar char="o"/>
              <a:tabLst/>
            </a:pPr>
            <a:r>
              <a:rPr lang="es-CL" sz="2400" dirty="0" smtClean="0">
                <a:solidFill>
                  <a:srgbClr val="000000"/>
                </a:solidFill>
                <a:latin typeface="Corbel" panose="020B0503020204020204" pitchFamily="34" charset="0"/>
              </a:rPr>
              <a:t>Opinar sobre lo que han escuchado del proyecto</a:t>
            </a:r>
          </a:p>
          <a:p>
            <a:pPr marL="285750" marR="0" indent="-28575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Tx/>
              <a:buFont typeface="Courier New" panose="02070309020205020404" pitchFamily="49" charset="0"/>
              <a:buChar char="o"/>
              <a:tabLst/>
            </a:pPr>
            <a:r>
              <a:rPr lang="es-CL" sz="2400" dirty="0" smtClean="0">
                <a:solidFill>
                  <a:srgbClr val="000000"/>
                </a:solidFill>
                <a:latin typeface="Corbel" panose="020B0503020204020204" pitchFamily="34" charset="0"/>
              </a:rPr>
              <a:t>Revisar propuesta de financiamiento completa o secciones y hacer comentarios (</a:t>
            </a:r>
            <a:r>
              <a:rPr lang="es-CL" sz="2400" dirty="0" err="1" smtClean="0">
                <a:solidFill>
                  <a:srgbClr val="000000"/>
                </a:solidFill>
                <a:latin typeface="Corbel" panose="020B0503020204020204" pitchFamily="34" charset="0"/>
              </a:rPr>
              <a:t>nec</a:t>
            </a:r>
            <a:r>
              <a:rPr lang="es-CL" sz="2400" dirty="0" smtClean="0">
                <a:solidFill>
                  <a:srgbClr val="000000"/>
                </a:solidFill>
                <a:latin typeface="Corbel" panose="020B0503020204020204" pitchFamily="34" charset="0"/>
              </a:rPr>
              <a:t> locales, consulta, género, mitigación). </a:t>
            </a:r>
          </a:p>
          <a:p>
            <a:pPr marL="285750" marR="0" indent="-28575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Tx/>
              <a:buFont typeface="Courier New" panose="02070309020205020404" pitchFamily="49" charset="0"/>
              <a:buChar char="o"/>
              <a:tabLst/>
            </a:pPr>
            <a:r>
              <a:rPr lang="es-CL" sz="2400" dirty="0" smtClean="0">
                <a:solidFill>
                  <a:srgbClr val="000000"/>
                </a:solidFill>
                <a:latin typeface="Corbel" panose="020B0503020204020204" pitchFamily="34" charset="0"/>
              </a:rPr>
              <a:t>Compartir con personas o comunidades en el territorio a ser              afectado</a:t>
            </a:r>
          </a:p>
          <a:p>
            <a:pPr marL="285750" marR="0" indent="-28575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Tx/>
              <a:buFont typeface="Courier New" panose="02070309020205020404" pitchFamily="49" charset="0"/>
              <a:buChar char="o"/>
              <a:tabLst/>
            </a:pPr>
            <a:r>
              <a:rPr lang="es-CL" sz="2400" dirty="0" smtClean="0">
                <a:solidFill>
                  <a:srgbClr val="000000"/>
                </a:solidFill>
                <a:latin typeface="Corbel" panose="020B0503020204020204" pitchFamily="34" charset="0"/>
              </a:rPr>
              <a:t>Compartir con especialistas en temas relacionado con el proyecto</a:t>
            </a:r>
            <a:endParaRPr lang="es-CL" sz="2400" dirty="0" smtClean="0">
              <a:solidFill>
                <a:srgbClr val="000000"/>
              </a:solidFill>
              <a:latin typeface="Corbel" panose="020B0503020204020204" pitchFamily="34" charset="0"/>
            </a:endParaRPr>
          </a:p>
          <a:p>
            <a:pPr marR="0" algn="ctr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Tx/>
              <a:tabLst/>
            </a:pPr>
            <a:endParaRPr lang="es-CL" sz="2400" b="1" dirty="0" smtClean="0">
              <a:solidFill>
                <a:srgbClr val="000000"/>
              </a:solidFill>
              <a:latin typeface="Corbel" panose="020B0503020204020204" pitchFamily="34" charset="0"/>
            </a:endParaRPr>
          </a:p>
          <a:p>
            <a:pPr marL="285750" indent="-285750" algn="l" rtl="0" latinLnBrk="1" hangingPunct="0">
              <a:buClr>
                <a:schemeClr val="accent6">
                  <a:lumMod val="75000"/>
                </a:schemeClr>
              </a:buClr>
              <a:buFont typeface="Courier New" panose="02070309020205020404" pitchFamily="49" charset="0"/>
              <a:buChar char="o"/>
            </a:pPr>
            <a:endParaRPr lang="es-CL" sz="2400" dirty="0">
              <a:solidFill>
                <a:srgbClr val="000000"/>
              </a:solidFill>
              <a:latin typeface="Corbel" panose="020B0503020204020204" pitchFamily="34" charset="0"/>
            </a:endParaRPr>
          </a:p>
          <a:p>
            <a:pPr marL="285750" indent="-285750" algn="l" rtl="0" latinLnBrk="1" hangingPunct="0">
              <a:buClr>
                <a:schemeClr val="accent6">
                  <a:lumMod val="75000"/>
                </a:schemeClr>
              </a:buClr>
              <a:buFont typeface="Courier New" panose="02070309020205020404" pitchFamily="49" charset="0"/>
              <a:buChar char="o"/>
            </a:pPr>
            <a:endParaRPr lang="es-CL" sz="2400" dirty="0" smtClean="0">
              <a:solidFill>
                <a:srgbClr val="000000"/>
              </a:solidFill>
              <a:latin typeface="Corbel" panose="020B0503020204020204" pitchFamily="34" charset="0"/>
            </a:endParaRPr>
          </a:p>
          <a:p>
            <a:pPr marL="285750" indent="-285750" algn="l" rtl="0" latinLnBrk="1" hangingPunct="0">
              <a:buClr>
                <a:schemeClr val="accent6">
                  <a:lumMod val="75000"/>
                </a:schemeClr>
              </a:buClr>
              <a:buFont typeface="Courier New" panose="02070309020205020404" pitchFamily="49" charset="0"/>
              <a:buChar char="o"/>
            </a:pPr>
            <a:endParaRPr lang="es-CL" sz="2400" dirty="0">
              <a:solidFill>
                <a:srgbClr val="000000"/>
              </a:solidFill>
              <a:latin typeface="Corbel" panose="020B0503020204020204" pitchFamily="34" charset="0"/>
            </a:endParaRPr>
          </a:p>
          <a:p>
            <a:pPr marL="285750" marR="0" indent="-28575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Tx/>
              <a:buFont typeface="Courier New" panose="02070309020205020404" pitchFamily="49" charset="0"/>
              <a:buChar char="o"/>
              <a:tabLst/>
            </a:pPr>
            <a:endParaRPr kumimoji="0" lang="es-CL" sz="2400" b="0" i="0" u="none" strike="noStrike" cap="none" spc="0" normalizeH="0" baseline="0" dirty="0" smtClean="0">
              <a:ln>
                <a:noFill/>
              </a:ln>
              <a:solidFill>
                <a:srgbClr val="000000"/>
              </a:solidFill>
              <a:effectLst/>
              <a:uFillTx/>
              <a:latin typeface="Corbel" panose="020B0503020204020204" pitchFamily="34" charset="0"/>
              <a:sym typeface="Helvetica"/>
            </a:endParaRPr>
          </a:p>
        </p:txBody>
      </p:sp>
      <p:sp>
        <p:nvSpPr>
          <p:cNvPr id="7" name="TextBox 1"/>
          <p:cNvSpPr txBox="1"/>
          <p:nvPr/>
        </p:nvSpPr>
        <p:spPr>
          <a:xfrm>
            <a:off x="685800" y="4686313"/>
            <a:ext cx="7441718" cy="3416316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R="0" algn="ctr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Tx/>
              <a:tabLst/>
            </a:pPr>
            <a:r>
              <a:rPr lang="es-CL" sz="2400" b="1" dirty="0" smtClean="0">
                <a:solidFill>
                  <a:srgbClr val="00B050"/>
                </a:solidFill>
                <a:latin typeface="Corbel" panose="020B0503020204020204" pitchFamily="34" charset="0"/>
              </a:rPr>
              <a:t>¿Quieres ser parte de la base de datos del GCF </a:t>
            </a:r>
            <a:r>
              <a:rPr lang="es-CL" sz="2400" b="1" dirty="0" err="1" smtClean="0">
                <a:solidFill>
                  <a:srgbClr val="00B050"/>
                </a:solidFill>
                <a:latin typeface="Corbel" panose="020B0503020204020204" pitchFamily="34" charset="0"/>
              </a:rPr>
              <a:t>Watch</a:t>
            </a:r>
            <a:r>
              <a:rPr lang="es-CL" sz="2400" b="1" dirty="0" smtClean="0">
                <a:solidFill>
                  <a:srgbClr val="00B050"/>
                </a:solidFill>
                <a:latin typeface="Corbel" panose="020B0503020204020204" pitchFamily="34" charset="0"/>
              </a:rPr>
              <a:t>?</a:t>
            </a:r>
          </a:p>
          <a:p>
            <a:pPr marR="0" algn="ctr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Tx/>
              <a:tabLst/>
            </a:pPr>
            <a:r>
              <a:rPr lang="es-CL" sz="2400" b="1" dirty="0" smtClean="0">
                <a:solidFill>
                  <a:srgbClr val="000000"/>
                </a:solidFill>
                <a:latin typeface="Corbel" panose="020B0503020204020204" pitchFamily="34" charset="0"/>
              </a:rPr>
              <a:t>Escribe a Florencia Ortúzar</a:t>
            </a:r>
            <a:r>
              <a:rPr lang="es-CL" sz="2400" dirty="0" smtClean="0">
                <a:solidFill>
                  <a:srgbClr val="000000"/>
                </a:solidFill>
                <a:latin typeface="Corbel" panose="020B0503020204020204" pitchFamily="34" charset="0"/>
              </a:rPr>
              <a:t> </a:t>
            </a:r>
            <a:r>
              <a:rPr lang="es-CL" sz="2400" b="1" dirty="0" smtClean="0">
                <a:solidFill>
                  <a:srgbClr val="00B050"/>
                </a:solidFill>
                <a:latin typeface="Corbel" panose="020B0503020204020204" pitchFamily="34" charset="0"/>
                <a:hlinkClick r:id="rId3"/>
              </a:rPr>
              <a:t>fortuzar@aida-americas.org</a:t>
            </a:r>
            <a:endParaRPr lang="es-CL" sz="2400" b="1" dirty="0" smtClean="0">
              <a:solidFill>
                <a:srgbClr val="00B050"/>
              </a:solidFill>
              <a:latin typeface="Corbel" panose="020B0503020204020204" pitchFamily="34" charset="0"/>
            </a:endParaRPr>
          </a:p>
          <a:p>
            <a:pPr marR="0" algn="ctr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Tx/>
              <a:tabLst/>
            </a:pPr>
            <a:endParaRPr lang="es-CL" sz="2400" b="1" dirty="0" smtClean="0">
              <a:solidFill>
                <a:srgbClr val="00B050"/>
              </a:solidFill>
              <a:latin typeface="Corbel" panose="020B0503020204020204" pitchFamily="34" charset="0"/>
            </a:endParaRPr>
          </a:p>
          <a:p>
            <a:pPr marR="0" algn="ctr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Tx/>
              <a:tabLst/>
            </a:pPr>
            <a:r>
              <a:rPr lang="es-CL" sz="2400" b="1" dirty="0">
                <a:solidFill>
                  <a:srgbClr val="00B050"/>
                </a:solidFill>
                <a:latin typeface="Corbel" panose="020B0503020204020204" pitchFamily="34" charset="0"/>
              </a:rPr>
              <a:t>¿Quieres ser parte </a:t>
            </a:r>
            <a:r>
              <a:rPr lang="es-CL" sz="2400" b="1" dirty="0" smtClean="0">
                <a:solidFill>
                  <a:srgbClr val="00B050"/>
                </a:solidFill>
                <a:latin typeface="Corbel" panose="020B0503020204020204" pitchFamily="34" charset="0"/>
              </a:rPr>
              <a:t>del grupo de género?</a:t>
            </a:r>
          </a:p>
          <a:p>
            <a:pPr marR="0" algn="ctr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Tx/>
              <a:tabLst/>
            </a:pPr>
            <a:r>
              <a:rPr lang="es-CL" sz="2400" b="1" dirty="0" smtClean="0">
                <a:solidFill>
                  <a:schemeClr val="tx1"/>
                </a:solidFill>
                <a:latin typeface="Corbel" panose="020B0503020204020204" pitchFamily="34" charset="0"/>
              </a:rPr>
              <a:t>Escribe a </a:t>
            </a:r>
            <a:r>
              <a:rPr lang="es-CL" sz="2400" b="1" dirty="0">
                <a:solidFill>
                  <a:schemeClr val="tx1"/>
                </a:solidFill>
                <a:latin typeface="Corbel" panose="020B0503020204020204" pitchFamily="34" charset="0"/>
              </a:rPr>
              <a:t>Natalia Daza </a:t>
            </a:r>
            <a:r>
              <a:rPr lang="es-CL" sz="2400" b="1" dirty="0" smtClean="0">
                <a:solidFill>
                  <a:srgbClr val="00B050"/>
                </a:solidFill>
                <a:latin typeface="Corbel" panose="020B0503020204020204" pitchFamily="34" charset="0"/>
                <a:hlinkClick r:id="rId4"/>
              </a:rPr>
              <a:t>ndaza@dejusticia.org</a:t>
            </a:r>
            <a:endParaRPr lang="es-CL" sz="2400" b="1" dirty="0" smtClean="0">
              <a:solidFill>
                <a:srgbClr val="00B050"/>
              </a:solidFill>
              <a:latin typeface="Corbel" panose="020B0503020204020204" pitchFamily="34" charset="0"/>
            </a:endParaRPr>
          </a:p>
          <a:p>
            <a:pPr marR="0" algn="ctr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Tx/>
              <a:tabLst/>
            </a:pPr>
            <a:endParaRPr lang="es-CL" sz="2400" b="1" dirty="0" smtClean="0">
              <a:solidFill>
                <a:srgbClr val="00B050"/>
              </a:solidFill>
              <a:latin typeface="Corbel" panose="020B0503020204020204" pitchFamily="34" charset="0"/>
            </a:endParaRPr>
          </a:p>
          <a:p>
            <a:pPr marL="285750" marR="0" indent="-28575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Tx/>
              <a:buFont typeface="Courier New" panose="02070309020205020404" pitchFamily="49" charset="0"/>
              <a:buChar char="o"/>
              <a:tabLst/>
            </a:pPr>
            <a:endParaRPr lang="es-CL" sz="2400" dirty="0" smtClean="0">
              <a:solidFill>
                <a:srgbClr val="000000"/>
              </a:solidFill>
              <a:latin typeface="Corbel" panose="020B0503020204020204" pitchFamily="34" charset="0"/>
            </a:endParaRPr>
          </a:p>
          <a:p>
            <a:pPr marR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Tx/>
              <a:tabLst/>
            </a:pPr>
            <a:endParaRPr lang="es-CL" sz="2400" dirty="0" smtClean="0">
              <a:solidFill>
                <a:srgbClr val="000000"/>
              </a:solidFill>
              <a:latin typeface="Corbel" panose="020B0503020204020204" pitchFamily="34" charset="0"/>
            </a:endParaRPr>
          </a:p>
          <a:p>
            <a:pPr marR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Tx/>
              <a:tabLst/>
            </a:pPr>
            <a:endParaRPr kumimoji="0" lang="es-CL" sz="2400" b="0" i="0" u="none" strike="noStrike" cap="none" spc="0" normalizeH="0" baseline="0" dirty="0" smtClean="0">
              <a:ln>
                <a:noFill/>
              </a:ln>
              <a:solidFill>
                <a:srgbClr val="000000"/>
              </a:solidFill>
              <a:effectLst/>
              <a:uFillTx/>
              <a:latin typeface="Corbel" panose="020B0503020204020204" pitchFamily="34" charset="0"/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25491189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157"/>
          <p:cNvSpPr/>
          <p:nvPr/>
        </p:nvSpPr>
        <p:spPr>
          <a:xfrm>
            <a:off x="0" y="45750"/>
            <a:ext cx="8686800" cy="5847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 lvl="0" algn="l"/>
            <a:r>
              <a:rPr lang="es-CL" sz="3200" b="1" dirty="0" smtClean="0">
                <a:solidFill>
                  <a:srgbClr val="E46C0A"/>
                </a:solidFill>
                <a:latin typeface="Arial Narrow Bold"/>
                <a:ea typeface="Arial Narrow"/>
                <a:cs typeface="Arial Narrow"/>
                <a:sym typeface="Arial Narrow Bold"/>
              </a:rPr>
              <a:t> </a:t>
            </a:r>
            <a:r>
              <a:rPr lang="es-CL" sz="3200" b="1" dirty="0" smtClean="0">
                <a:solidFill>
                  <a:srgbClr val="E46C0A"/>
                </a:solidFill>
                <a:latin typeface="Arial Narrow Bold"/>
                <a:ea typeface="Arial Narrow"/>
                <a:cs typeface="Arial Narrow"/>
                <a:sym typeface="Arial Narrow Bold"/>
              </a:rPr>
              <a:t>El Mecanismo </a:t>
            </a:r>
            <a:r>
              <a:rPr lang="es-CL" sz="3200" b="1" dirty="0" smtClean="0">
                <a:solidFill>
                  <a:schemeClr val="bg1">
                    <a:lumMod val="50000"/>
                  </a:schemeClr>
                </a:solidFill>
                <a:latin typeface="Arial Narrow Bold"/>
                <a:ea typeface="Arial Narrow"/>
                <a:cs typeface="Arial Narrow"/>
                <a:sym typeface="Arial Narrow Bold"/>
              </a:rPr>
              <a:t>Independiente de Quejas</a:t>
            </a:r>
            <a:endParaRPr sz="3200" b="1" dirty="0">
              <a:solidFill>
                <a:schemeClr val="bg1">
                  <a:lumMod val="50000"/>
                </a:schemeClr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8" name="TextBox 5"/>
          <p:cNvSpPr txBox="1"/>
          <p:nvPr/>
        </p:nvSpPr>
        <p:spPr>
          <a:xfrm>
            <a:off x="44356" y="1225693"/>
            <a:ext cx="8718644" cy="3046984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285750" marR="0" indent="-28575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Tx/>
              <a:buFont typeface="Courier New" panose="02070309020205020404" pitchFamily="49" charset="0"/>
              <a:buChar char="o"/>
              <a:tabLst/>
            </a:pPr>
            <a:r>
              <a:rPr lang="es-CL" sz="2400" dirty="0" smtClean="0">
                <a:solidFill>
                  <a:srgbClr val="000000"/>
                </a:solidFill>
                <a:latin typeface="Corbel" panose="020B0503020204020204" pitchFamily="34" charset="0"/>
              </a:rPr>
              <a:t>Responde a quejas de personas o comunidades que se sientan        afectadas por proyectos del FVC</a:t>
            </a:r>
          </a:p>
          <a:p>
            <a:pPr marR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Tx/>
              <a:tabLst/>
            </a:pPr>
            <a:endParaRPr lang="es-CL" sz="2400" dirty="0" smtClean="0">
              <a:solidFill>
                <a:srgbClr val="000000"/>
              </a:solidFill>
              <a:latin typeface="Corbel" panose="020B0503020204020204" pitchFamily="34" charset="0"/>
            </a:endParaRPr>
          </a:p>
          <a:p>
            <a:pPr marL="285750" marR="0" indent="-28575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Tx/>
              <a:buFont typeface="Courier New" panose="02070309020205020404" pitchFamily="49" charset="0"/>
              <a:buChar char="o"/>
              <a:tabLst/>
            </a:pPr>
            <a:r>
              <a:rPr lang="es-CL" sz="2400" dirty="0" smtClean="0">
                <a:solidFill>
                  <a:srgbClr val="000000"/>
                </a:solidFill>
                <a:latin typeface="Corbel" panose="020B0503020204020204" pitchFamily="34" charset="0"/>
              </a:rPr>
              <a:t>Muy fácil de usar!</a:t>
            </a:r>
          </a:p>
          <a:p>
            <a:pPr marR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Tx/>
              <a:tabLst/>
            </a:pPr>
            <a:endParaRPr lang="es-CL" sz="2400" dirty="0" smtClean="0">
              <a:solidFill>
                <a:srgbClr val="000000"/>
              </a:solidFill>
              <a:latin typeface="Corbel" panose="020B0503020204020204" pitchFamily="34" charset="0"/>
            </a:endParaRPr>
          </a:p>
          <a:p>
            <a:pPr marR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Tx/>
              <a:tabLst/>
            </a:pPr>
            <a:endParaRPr lang="es-CL" sz="2400" dirty="0" smtClean="0">
              <a:solidFill>
                <a:srgbClr val="000000"/>
              </a:solidFill>
              <a:latin typeface="Corbel" panose="020B0503020204020204" pitchFamily="34" charset="0"/>
            </a:endParaRPr>
          </a:p>
          <a:p>
            <a:pPr marL="285750" marR="0" indent="-28575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Tx/>
              <a:buFont typeface="Courier New" panose="02070309020205020404" pitchFamily="49" charset="0"/>
              <a:buChar char="o"/>
              <a:tabLst/>
            </a:pPr>
            <a:endParaRPr lang="es-CL" sz="2400" dirty="0" smtClean="0">
              <a:solidFill>
                <a:srgbClr val="000000"/>
              </a:solidFill>
              <a:latin typeface="Corbel" panose="020B0503020204020204" pitchFamily="34" charset="0"/>
            </a:endParaRPr>
          </a:p>
          <a:p>
            <a:pPr marL="285750" marR="0" indent="-28575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Tx/>
              <a:buFont typeface="Courier New" panose="02070309020205020404" pitchFamily="49" charset="0"/>
              <a:buChar char="o"/>
              <a:tabLst/>
            </a:pPr>
            <a:endParaRPr kumimoji="0" lang="es-CL" sz="2400" b="0" i="0" u="none" strike="noStrike" cap="none" spc="0" normalizeH="0" baseline="0" dirty="0" smtClean="0">
              <a:ln>
                <a:noFill/>
              </a:ln>
              <a:solidFill>
                <a:srgbClr val="000000"/>
              </a:solidFill>
              <a:effectLst/>
              <a:uFillTx/>
              <a:latin typeface="Corbel" panose="020B0503020204020204" pitchFamily="34" charset="0"/>
              <a:sym typeface="Helvetica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/>
          <a:srcRect l="34773" t="27084" r="20132" b="28125"/>
          <a:stretch/>
        </p:blipFill>
        <p:spPr>
          <a:xfrm>
            <a:off x="4648200" y="4243699"/>
            <a:ext cx="4639341" cy="2590800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-1" y="3204835"/>
            <a:ext cx="8382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chemeClr val="accent6">
                  <a:lumMod val="75000"/>
                </a:schemeClr>
              </a:buClr>
              <a:buFont typeface="Courier New" panose="02070309020205020404" pitchFamily="49" charset="0"/>
              <a:buChar char="o"/>
            </a:pPr>
            <a:r>
              <a:rPr lang="es-EC" sz="2400" dirty="0" smtClean="0">
                <a:solidFill>
                  <a:srgbClr val="000000"/>
                </a:solidFill>
                <a:latin typeface="Corbel" panose="020B0503020204020204" pitchFamily="34" charset="0"/>
              </a:rPr>
              <a:t>Plazo de dos </a:t>
            </a:r>
            <a:r>
              <a:rPr lang="es-EC" sz="2400" dirty="0">
                <a:solidFill>
                  <a:srgbClr val="000000"/>
                </a:solidFill>
                <a:latin typeface="Corbel" panose="020B0503020204020204" pitchFamily="34" charset="0"/>
              </a:rPr>
              <a:t>años </a:t>
            </a:r>
            <a:r>
              <a:rPr lang="es-EC" sz="2400" dirty="0" smtClean="0">
                <a:solidFill>
                  <a:srgbClr val="000000"/>
                </a:solidFill>
                <a:latin typeface="Corbel" panose="020B0503020204020204" pitchFamily="34" charset="0"/>
              </a:rPr>
              <a:t>para reclamar, desde conocimiento </a:t>
            </a:r>
            <a:r>
              <a:rPr lang="es-EC" sz="2400" dirty="0">
                <a:solidFill>
                  <a:srgbClr val="000000"/>
                </a:solidFill>
                <a:latin typeface="Corbel" panose="020B0503020204020204" pitchFamily="34" charset="0"/>
              </a:rPr>
              <a:t>de los impactos negativos del proyecto o </a:t>
            </a:r>
            <a:r>
              <a:rPr lang="es-EC" sz="2400" dirty="0" smtClean="0">
                <a:solidFill>
                  <a:srgbClr val="000000"/>
                </a:solidFill>
                <a:latin typeface="Corbel" panose="020B0503020204020204" pitchFamily="34" charset="0"/>
              </a:rPr>
              <a:t>desde su cierre.</a:t>
            </a:r>
            <a:endParaRPr lang="es-CL" sz="2400" dirty="0">
              <a:solidFill>
                <a:srgbClr val="000000"/>
              </a:solidFill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554120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157"/>
          <p:cNvSpPr/>
          <p:nvPr/>
        </p:nvSpPr>
        <p:spPr>
          <a:xfrm>
            <a:off x="-127416" y="76200"/>
            <a:ext cx="9144000" cy="5847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 lvl="0" algn="l"/>
            <a:r>
              <a:rPr lang="es-CL" sz="3200" b="1" dirty="0" smtClean="0">
                <a:solidFill>
                  <a:srgbClr val="E46C0A"/>
                </a:solidFill>
                <a:latin typeface="Arial Narrow Bold"/>
                <a:ea typeface="Arial Narrow"/>
                <a:cs typeface="Arial Narrow"/>
                <a:sym typeface="Arial Narrow Bold"/>
              </a:rPr>
              <a:t> </a:t>
            </a:r>
            <a:r>
              <a:rPr lang="es-CL" sz="2800" b="1" dirty="0" smtClean="0">
                <a:solidFill>
                  <a:srgbClr val="E46C0A"/>
                </a:solidFill>
                <a:latin typeface="Arial Narrow Bold"/>
                <a:ea typeface="Arial Narrow"/>
                <a:cs typeface="Arial Narrow"/>
                <a:sym typeface="Arial Narrow Bold"/>
              </a:rPr>
              <a:t>¿Por qué </a:t>
            </a:r>
            <a:r>
              <a:rPr lang="es-CL" sz="2800" b="1" dirty="0" smtClean="0">
                <a:solidFill>
                  <a:schemeClr val="bg1">
                    <a:lumMod val="50000"/>
                  </a:schemeClr>
                </a:solidFill>
                <a:latin typeface="Arial Narrow Bold"/>
                <a:ea typeface="Arial Narrow"/>
                <a:cs typeface="Arial Narrow"/>
                <a:sym typeface="Arial Narrow Bold"/>
              </a:rPr>
              <a:t>es importante el involucramiento de la SC?</a:t>
            </a:r>
            <a:endParaRPr sz="2800" b="1" dirty="0">
              <a:solidFill>
                <a:schemeClr val="bg1">
                  <a:lumMod val="50000"/>
                </a:schemeClr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8" name="TextBox 5"/>
          <p:cNvSpPr txBox="1"/>
          <p:nvPr/>
        </p:nvSpPr>
        <p:spPr>
          <a:xfrm>
            <a:off x="155841" y="990600"/>
            <a:ext cx="8577486" cy="563230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285750" marR="0" indent="-28575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Tx/>
              <a:buFont typeface="Courier New" panose="02070309020205020404" pitchFamily="49" charset="0"/>
              <a:buChar char="o"/>
              <a:tabLst/>
            </a:pPr>
            <a:r>
              <a:rPr lang="es-CL" sz="2400" dirty="0" smtClean="0">
                <a:solidFill>
                  <a:srgbClr val="000000"/>
                </a:solidFill>
                <a:latin typeface="Corbel" panose="020B0503020204020204" pitchFamily="34" charset="0"/>
              </a:rPr>
              <a:t>Construcción de capacidades  de SC y gobiernos</a:t>
            </a:r>
          </a:p>
          <a:p>
            <a:pPr marL="285750" marR="0" indent="-28575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Tx/>
              <a:buFont typeface="Courier New" panose="02070309020205020404" pitchFamily="49" charset="0"/>
              <a:buChar char="o"/>
              <a:tabLst/>
            </a:pPr>
            <a:endParaRPr lang="es-CL" sz="2400" dirty="0" smtClean="0">
              <a:solidFill>
                <a:srgbClr val="000000"/>
              </a:solidFill>
              <a:latin typeface="Corbel" panose="020B0503020204020204" pitchFamily="34" charset="0"/>
            </a:endParaRPr>
          </a:p>
          <a:p>
            <a:pPr marL="285750" indent="-285750" algn="l" rtl="0" latinLnBrk="1" hangingPunct="0">
              <a:buClr>
                <a:schemeClr val="accent6">
                  <a:lumMod val="75000"/>
                </a:schemeClr>
              </a:buClr>
              <a:buFont typeface="Courier New" panose="02070309020205020404" pitchFamily="49" charset="0"/>
              <a:buChar char="o"/>
            </a:pPr>
            <a:r>
              <a:rPr lang="es-CL" sz="2400" dirty="0">
                <a:solidFill>
                  <a:srgbClr val="000000"/>
                </a:solidFill>
                <a:latin typeface="Corbel" panose="020B0503020204020204" pitchFamily="34" charset="0"/>
              </a:rPr>
              <a:t>Incidir ante </a:t>
            </a:r>
            <a:r>
              <a:rPr lang="es-CL" sz="2400" dirty="0" smtClean="0">
                <a:solidFill>
                  <a:srgbClr val="000000"/>
                </a:solidFill>
                <a:latin typeface="Corbel" panose="020B0503020204020204" pitchFamily="34" charset="0"/>
              </a:rPr>
              <a:t>AND </a:t>
            </a:r>
            <a:endParaRPr lang="es-CL" sz="2400" dirty="0">
              <a:solidFill>
                <a:srgbClr val="000000"/>
              </a:solidFill>
              <a:latin typeface="Corbel" panose="020B0503020204020204" pitchFamily="34" charset="0"/>
            </a:endParaRPr>
          </a:p>
          <a:p>
            <a:pPr marL="285750" marR="0" indent="-28575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Tx/>
              <a:buFont typeface="Courier New" panose="02070309020205020404" pitchFamily="49" charset="0"/>
              <a:buChar char="o"/>
              <a:tabLst/>
            </a:pPr>
            <a:endParaRPr kumimoji="0" lang="es-CL" sz="2400" b="0" i="0" u="none" strike="noStrike" cap="none" spc="0" normalizeH="0" baseline="0" dirty="0" smtClean="0">
              <a:ln>
                <a:noFill/>
              </a:ln>
              <a:solidFill>
                <a:srgbClr val="000000"/>
              </a:solidFill>
              <a:effectLst/>
              <a:uFillTx/>
              <a:latin typeface="Corbel" panose="020B0503020204020204" pitchFamily="34" charset="0"/>
              <a:sym typeface="Helvetica"/>
            </a:endParaRPr>
          </a:p>
          <a:p>
            <a:pPr marL="285750" marR="0" indent="-28575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Tx/>
              <a:buFont typeface="Courier New" panose="02070309020205020404" pitchFamily="49" charset="0"/>
              <a:buChar char="o"/>
              <a:tabLst/>
            </a:pPr>
            <a:r>
              <a:rPr kumimoji="0" lang="es-CL" sz="24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orbel" panose="020B0503020204020204" pitchFamily="34" charset="0"/>
                <a:sym typeface="Helvetica"/>
              </a:rPr>
              <a:t>Monitorear</a:t>
            </a:r>
            <a:r>
              <a:rPr kumimoji="0" lang="es-CL" sz="24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orbel" panose="020B0503020204020204" pitchFamily="34" charset="0"/>
                <a:sym typeface="Helvetica"/>
              </a:rPr>
              <a:t> que </a:t>
            </a:r>
            <a:r>
              <a:rPr kumimoji="0" lang="es-CL" sz="2400" b="0" i="0" u="none" strike="noStrike" cap="none" spc="0" normalizeH="0" dirty="0" err="1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orbel" panose="020B0503020204020204" pitchFamily="34" charset="0"/>
                <a:sym typeface="Helvetica"/>
              </a:rPr>
              <a:t>gob</a:t>
            </a:r>
            <a:r>
              <a:rPr kumimoji="0" lang="es-CL" sz="24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orbel" panose="020B0503020204020204" pitchFamily="34" charset="0"/>
                <a:sym typeface="Helvetica"/>
              </a:rPr>
              <a:t> cumplan  políticas FVC</a:t>
            </a:r>
          </a:p>
          <a:p>
            <a:pPr marL="285750" indent="-285750" algn="l" rtl="0" latinLnBrk="1" hangingPunct="0">
              <a:buClr>
                <a:schemeClr val="accent6">
                  <a:lumMod val="75000"/>
                </a:schemeClr>
              </a:buClr>
              <a:buFont typeface="Courier New" panose="02070309020205020404" pitchFamily="49" charset="0"/>
              <a:buChar char="o"/>
            </a:pPr>
            <a:endParaRPr lang="es-CL" sz="2400" dirty="0" smtClean="0">
              <a:solidFill>
                <a:srgbClr val="000000"/>
              </a:solidFill>
              <a:latin typeface="Corbel" panose="020B0503020204020204" pitchFamily="34" charset="0"/>
            </a:endParaRPr>
          </a:p>
          <a:p>
            <a:pPr marL="285750" indent="-285750" algn="l" rtl="0" latinLnBrk="1" hangingPunct="0">
              <a:buClr>
                <a:schemeClr val="accent6">
                  <a:lumMod val="75000"/>
                </a:schemeClr>
              </a:buClr>
              <a:buFont typeface="Courier New" panose="02070309020205020404" pitchFamily="49" charset="0"/>
              <a:buChar char="o"/>
            </a:pPr>
            <a:r>
              <a:rPr lang="es-CL" sz="2400" dirty="0" smtClean="0">
                <a:solidFill>
                  <a:srgbClr val="000000"/>
                </a:solidFill>
                <a:latin typeface="Corbel" panose="020B0503020204020204" pitchFamily="34" charset="0"/>
              </a:rPr>
              <a:t>Incidir </a:t>
            </a:r>
            <a:r>
              <a:rPr lang="es-CL" sz="2400" dirty="0">
                <a:solidFill>
                  <a:srgbClr val="000000"/>
                </a:solidFill>
                <a:latin typeface="Corbel" panose="020B0503020204020204" pitchFamily="34" charset="0"/>
              </a:rPr>
              <a:t>por más participación de EAD</a:t>
            </a:r>
          </a:p>
          <a:p>
            <a:pPr marL="285750" marR="0" indent="-28575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Tx/>
              <a:buFont typeface="Courier New" panose="02070309020205020404" pitchFamily="49" charset="0"/>
              <a:buChar char="o"/>
              <a:tabLst/>
            </a:pPr>
            <a:endParaRPr lang="es-CL" sz="2400" dirty="0" smtClean="0">
              <a:solidFill>
                <a:srgbClr val="000000"/>
              </a:solidFill>
              <a:latin typeface="Corbel" panose="020B0503020204020204" pitchFamily="34" charset="0"/>
            </a:endParaRPr>
          </a:p>
          <a:p>
            <a:pPr marL="285750" marR="0" indent="-28575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Tx/>
              <a:buFont typeface="Courier New" panose="02070309020205020404" pitchFamily="49" charset="0"/>
              <a:buChar char="o"/>
              <a:tabLst/>
            </a:pPr>
            <a:r>
              <a:rPr lang="es-CL" sz="2400" dirty="0" smtClean="0">
                <a:solidFill>
                  <a:srgbClr val="000000"/>
                </a:solidFill>
                <a:latin typeface="Corbel" panose="020B0503020204020204" pitchFamily="34" charset="0"/>
              </a:rPr>
              <a:t>Monitorear implementación de proyectos</a:t>
            </a:r>
          </a:p>
          <a:p>
            <a:pPr marL="285750" marR="0" indent="-28575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Tx/>
              <a:buFont typeface="Courier New" panose="02070309020205020404" pitchFamily="49" charset="0"/>
              <a:buChar char="o"/>
              <a:tabLst/>
            </a:pPr>
            <a:endParaRPr lang="es-CL" sz="2400" dirty="0" smtClean="0">
              <a:solidFill>
                <a:srgbClr val="000000"/>
              </a:solidFill>
              <a:latin typeface="Corbel" panose="020B0503020204020204" pitchFamily="34" charset="0"/>
            </a:endParaRPr>
          </a:p>
          <a:p>
            <a:pPr marL="285750" marR="0" indent="-28575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Tx/>
              <a:buFont typeface="Courier New" panose="02070309020205020404" pitchFamily="49" charset="0"/>
              <a:buChar char="o"/>
              <a:tabLst/>
            </a:pPr>
            <a:r>
              <a:rPr lang="es-CL" sz="2400" dirty="0" smtClean="0">
                <a:solidFill>
                  <a:srgbClr val="000000"/>
                </a:solidFill>
                <a:latin typeface="Corbel" panose="020B0503020204020204" pitchFamily="34" charset="0"/>
              </a:rPr>
              <a:t>Lleva </a:t>
            </a:r>
            <a:r>
              <a:rPr lang="es-CL" sz="2400" dirty="0">
                <a:solidFill>
                  <a:srgbClr val="000000"/>
                </a:solidFill>
                <a:latin typeface="Corbel" panose="020B0503020204020204" pitchFamily="34" charset="0"/>
              </a:rPr>
              <a:t>voz comunidades a toma de decisiones sobre propuestas de financiamiento </a:t>
            </a:r>
            <a:r>
              <a:rPr lang="es-CL" sz="2400" dirty="0" smtClean="0">
                <a:solidFill>
                  <a:srgbClr val="000000"/>
                </a:solidFill>
                <a:latin typeface="Corbel" panose="020B0503020204020204" pitchFamily="34" charset="0"/>
              </a:rPr>
              <a:t>y </a:t>
            </a:r>
            <a:r>
              <a:rPr lang="es-CL" sz="2400" dirty="0">
                <a:solidFill>
                  <a:srgbClr val="000000"/>
                </a:solidFill>
                <a:latin typeface="Corbel" panose="020B0503020204020204" pitchFamily="34" charset="0"/>
              </a:rPr>
              <a:t>acreditación de </a:t>
            </a:r>
            <a:r>
              <a:rPr lang="es-CL" sz="2400" dirty="0" smtClean="0">
                <a:solidFill>
                  <a:srgbClr val="000000"/>
                </a:solidFill>
                <a:latin typeface="Corbel" panose="020B0503020204020204" pitchFamily="34" charset="0"/>
              </a:rPr>
              <a:t>entidades</a:t>
            </a:r>
          </a:p>
          <a:p>
            <a:pPr marL="285750" marR="0" indent="-28575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Tx/>
              <a:buFont typeface="Courier New" panose="02070309020205020404" pitchFamily="49" charset="0"/>
              <a:buChar char="o"/>
              <a:tabLst/>
            </a:pPr>
            <a:endParaRPr lang="es-CL" sz="2400" dirty="0">
              <a:solidFill>
                <a:srgbClr val="000000"/>
              </a:solidFill>
              <a:latin typeface="Corbel" panose="020B0503020204020204" pitchFamily="34" charset="0"/>
            </a:endParaRPr>
          </a:p>
          <a:p>
            <a:pPr marL="285750" marR="0" indent="-28575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Tx/>
              <a:buFont typeface="Courier New" panose="02070309020205020404" pitchFamily="49" charset="0"/>
              <a:buChar char="o"/>
              <a:tabLst/>
            </a:pPr>
            <a:r>
              <a:rPr lang="es-CL" sz="2400" dirty="0">
                <a:solidFill>
                  <a:srgbClr val="000000"/>
                </a:solidFill>
                <a:latin typeface="Corbel" panose="020B0503020204020204" pitchFamily="34" charset="0"/>
              </a:rPr>
              <a:t>Aporta insumos para creación políticas</a:t>
            </a:r>
          </a:p>
          <a:p>
            <a:pPr marL="285750" marR="0" indent="-28575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Tx/>
              <a:buFont typeface="Courier New" panose="02070309020205020404" pitchFamily="49" charset="0"/>
              <a:buChar char="o"/>
              <a:tabLst/>
            </a:pPr>
            <a:endParaRPr kumimoji="0" lang="es-CL" sz="2400" b="0" i="0" u="none" strike="noStrike" cap="none" spc="0" normalizeH="0" baseline="0" dirty="0" smtClean="0">
              <a:ln>
                <a:noFill/>
              </a:ln>
              <a:solidFill>
                <a:srgbClr val="000000"/>
              </a:solidFill>
              <a:effectLst/>
              <a:uFillTx/>
              <a:latin typeface="Corbel" panose="020B0503020204020204" pitchFamily="34" charset="0"/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88425747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157"/>
          <p:cNvSpPr/>
          <p:nvPr/>
        </p:nvSpPr>
        <p:spPr>
          <a:xfrm>
            <a:off x="152400" y="55202"/>
            <a:ext cx="9398794" cy="5847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L" sz="3200" b="1" dirty="0" smtClean="0">
                <a:solidFill>
                  <a:srgbClr val="E46C0A"/>
                </a:solidFill>
                <a:latin typeface="Arial Narrow Bold"/>
                <a:ea typeface="Arial Narrow"/>
                <a:cs typeface="Arial Narrow"/>
                <a:sym typeface="Arial Narrow Bold"/>
              </a:rPr>
              <a:t>Lo </a:t>
            </a:r>
            <a:r>
              <a:rPr lang="es-CL" sz="3200" b="1" dirty="0" smtClean="0">
                <a:solidFill>
                  <a:schemeClr val="bg1">
                    <a:lumMod val="50000"/>
                  </a:schemeClr>
                </a:solidFill>
                <a:latin typeface="Arial Narrow Bold"/>
                <a:ea typeface="Arial Narrow"/>
                <a:cs typeface="Arial Narrow"/>
                <a:sym typeface="Arial Narrow Bold"/>
              </a:rPr>
              <a:t>que hacemos, ¡participa!</a:t>
            </a:r>
            <a:endParaRPr kumimoji="0" sz="3200" b="1" i="0" u="none" strike="noStrike" kern="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9" name="TextBox 1"/>
          <p:cNvSpPr txBox="1"/>
          <p:nvPr/>
        </p:nvSpPr>
        <p:spPr>
          <a:xfrm>
            <a:off x="152400" y="838200"/>
            <a:ext cx="8559403" cy="483208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342900" marR="0" indent="-34290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Tx/>
              <a:buFont typeface="Courier New" panose="02070309020205020404" pitchFamily="49" charset="0"/>
              <a:buChar char="o"/>
              <a:tabLst/>
            </a:pPr>
            <a:r>
              <a:rPr lang="es-CL" sz="2000" dirty="0" smtClean="0">
                <a:solidFill>
                  <a:srgbClr val="000000"/>
                </a:solidFill>
                <a:latin typeface="Corbel" panose="020B0503020204020204" pitchFamily="34" charset="0"/>
              </a:rPr>
              <a:t>Revisamos cada propuesta de proyecto para </a:t>
            </a:r>
            <a:r>
              <a:rPr lang="es-CL" sz="2000" dirty="0" smtClean="0">
                <a:solidFill>
                  <a:srgbClr val="000000"/>
                </a:solidFill>
                <a:latin typeface="Corbel" panose="020B0503020204020204" pitchFamily="34" charset="0"/>
              </a:rPr>
              <a:t>América Latina</a:t>
            </a:r>
            <a:endParaRPr lang="es-CL" sz="2000" dirty="0" smtClean="0">
              <a:solidFill>
                <a:srgbClr val="000000"/>
              </a:solidFill>
              <a:latin typeface="Corbel" panose="020B0503020204020204" pitchFamily="34" charset="0"/>
            </a:endParaRPr>
          </a:p>
          <a:p>
            <a:pPr marL="342900" marR="0" indent="-34290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Tx/>
              <a:buFont typeface="Courier New" panose="02070309020205020404" pitchFamily="49" charset="0"/>
              <a:buChar char="o"/>
              <a:tabLst/>
            </a:pPr>
            <a:endParaRPr lang="es-CL" sz="2000" dirty="0" smtClean="0">
              <a:solidFill>
                <a:srgbClr val="000000"/>
              </a:solidFill>
              <a:latin typeface="Corbel" panose="020B0503020204020204" pitchFamily="34" charset="0"/>
            </a:endParaRPr>
          </a:p>
          <a:p>
            <a:pPr marL="342900" indent="-342900" algn="l" rtl="0" latinLnBrk="1" hangingPunct="0">
              <a:buClr>
                <a:schemeClr val="accent6">
                  <a:lumMod val="75000"/>
                </a:schemeClr>
              </a:buClr>
              <a:buFont typeface="Courier New" panose="02070309020205020404" pitchFamily="49" charset="0"/>
              <a:buChar char="o"/>
            </a:pPr>
            <a:r>
              <a:rPr lang="es-CL" sz="2000" dirty="0" smtClean="0">
                <a:solidFill>
                  <a:srgbClr val="000000"/>
                </a:solidFill>
                <a:latin typeface="Corbel" panose="020B0503020204020204" pitchFamily="34" charset="0"/>
              </a:rPr>
              <a:t>Construimos capacidades </a:t>
            </a:r>
            <a:r>
              <a:rPr lang="es-CL" sz="2000" dirty="0">
                <a:solidFill>
                  <a:srgbClr val="000000"/>
                </a:solidFill>
                <a:latin typeface="Corbel" panose="020B0503020204020204" pitchFamily="34" charset="0"/>
              </a:rPr>
              <a:t>para </a:t>
            </a:r>
            <a:r>
              <a:rPr lang="es-CL" sz="2000" dirty="0" smtClean="0">
                <a:solidFill>
                  <a:srgbClr val="000000"/>
                </a:solidFill>
                <a:latin typeface="Corbel" panose="020B0503020204020204" pitchFamily="34" charset="0"/>
              </a:rPr>
              <a:t>interactuar con el FVC</a:t>
            </a:r>
            <a:endParaRPr lang="es-CL" sz="2000" dirty="0">
              <a:solidFill>
                <a:srgbClr val="000000"/>
              </a:solidFill>
              <a:latin typeface="Corbel" panose="020B0503020204020204" pitchFamily="34" charset="0"/>
            </a:endParaRPr>
          </a:p>
          <a:p>
            <a:pPr marL="342900" marR="0" indent="-34290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Tx/>
              <a:buFont typeface="Courier New" panose="02070309020205020404" pitchFamily="49" charset="0"/>
              <a:buChar char="o"/>
              <a:tabLst/>
            </a:pPr>
            <a:endParaRPr kumimoji="0" lang="es-CL" sz="2000" b="0" i="0" u="none" strike="noStrike" cap="none" spc="0" normalizeH="0" baseline="0" dirty="0" smtClean="0">
              <a:ln>
                <a:noFill/>
              </a:ln>
              <a:solidFill>
                <a:srgbClr val="000000"/>
              </a:solidFill>
              <a:effectLst/>
              <a:uFillTx/>
              <a:latin typeface="Corbel" panose="020B0503020204020204" pitchFamily="34" charset="0"/>
              <a:sym typeface="Helvetica"/>
            </a:endParaRPr>
          </a:p>
          <a:p>
            <a:pPr marL="342900" marR="0" indent="-34290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Tx/>
              <a:buFont typeface="Courier New" panose="02070309020205020404" pitchFamily="49" charset="0"/>
              <a:buChar char="o"/>
              <a:tabLst/>
            </a:pPr>
            <a:r>
              <a:rPr kumimoji="0" lang="es-CL" sz="20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orbel" panose="020B0503020204020204" pitchFamily="34" charset="0"/>
                <a:sym typeface="Helvetica"/>
              </a:rPr>
              <a:t>Formamos</a:t>
            </a:r>
            <a:r>
              <a:rPr kumimoji="0" lang="es-CL" sz="20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orbel" panose="020B0503020204020204" pitchFamily="34" charset="0"/>
                <a:sym typeface="Helvetica"/>
              </a:rPr>
              <a:t> </a:t>
            </a:r>
            <a:r>
              <a:rPr kumimoji="0" lang="es-CL" sz="20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orbel" panose="020B0503020204020204" pitchFamily="34" charset="0"/>
                <a:sym typeface="Helvetica"/>
              </a:rPr>
              <a:t>red de personas que apoyan pasando </a:t>
            </a:r>
            <a:r>
              <a:rPr kumimoji="0" lang="es-CL" sz="2000" b="0" i="0" u="none" strike="noStrike" cap="none" spc="0" normalizeH="0" dirty="0" err="1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orbel" panose="020B0503020204020204" pitchFamily="34" charset="0"/>
                <a:sym typeface="Helvetica"/>
              </a:rPr>
              <a:t>info</a:t>
            </a:r>
            <a:r>
              <a:rPr kumimoji="0" lang="es-CL" sz="20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orbel" panose="020B0503020204020204" pitchFamily="34" charset="0"/>
                <a:sym typeface="Helvetica"/>
              </a:rPr>
              <a:t> y revisando </a:t>
            </a:r>
            <a:r>
              <a:rPr kumimoji="0" lang="es-CL" sz="20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orbel" panose="020B0503020204020204" pitchFamily="34" charset="0"/>
                <a:sym typeface="Helvetica"/>
              </a:rPr>
              <a:t>propuestas</a:t>
            </a:r>
          </a:p>
          <a:p>
            <a:pPr marL="342900" marR="0" indent="-34290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Tx/>
              <a:buFont typeface="Courier New" panose="02070309020205020404" pitchFamily="49" charset="0"/>
              <a:buChar char="o"/>
              <a:tabLst/>
            </a:pPr>
            <a:endParaRPr kumimoji="0" lang="es-CL" sz="2000" b="0" i="0" u="none" strike="noStrike" cap="none" spc="0" normalizeH="0" dirty="0" smtClean="0">
              <a:ln>
                <a:noFill/>
              </a:ln>
              <a:solidFill>
                <a:srgbClr val="000000"/>
              </a:solidFill>
              <a:effectLst/>
              <a:uFillTx/>
              <a:latin typeface="Corbel" panose="020B0503020204020204" pitchFamily="34" charset="0"/>
              <a:sym typeface="Helvetica"/>
            </a:endParaRPr>
          </a:p>
          <a:p>
            <a:pPr marL="342900" marR="0" indent="-34290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Tx/>
              <a:buFont typeface="Courier New" panose="02070309020205020404" pitchFamily="49" charset="0"/>
              <a:buChar char="o"/>
              <a:tabLst/>
            </a:pPr>
            <a:r>
              <a:rPr lang="es-CL" sz="2000" dirty="0" smtClean="0">
                <a:solidFill>
                  <a:srgbClr val="000000"/>
                </a:solidFill>
                <a:latin typeface="Corbel" panose="020B0503020204020204" pitchFamily="34" charset="0"/>
              </a:rPr>
              <a:t>Grupo revisa particularmente aspectos de género </a:t>
            </a:r>
            <a:endParaRPr kumimoji="0" lang="es-CL" sz="2000" b="0" i="0" u="none" strike="noStrike" cap="none" spc="0" normalizeH="0" dirty="0" smtClean="0">
              <a:ln>
                <a:noFill/>
              </a:ln>
              <a:solidFill>
                <a:srgbClr val="000000"/>
              </a:solidFill>
              <a:effectLst/>
              <a:uFillTx/>
              <a:latin typeface="Corbel" panose="020B0503020204020204" pitchFamily="34" charset="0"/>
              <a:sym typeface="Helvetica"/>
            </a:endParaRPr>
          </a:p>
          <a:p>
            <a:pPr marR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Tx/>
              <a:tabLst/>
            </a:pPr>
            <a:endParaRPr kumimoji="0" lang="es-CL" sz="2000" b="0" i="0" u="none" strike="noStrike" cap="none" spc="0" normalizeH="0" dirty="0" smtClean="0">
              <a:ln>
                <a:noFill/>
              </a:ln>
              <a:solidFill>
                <a:srgbClr val="000000"/>
              </a:solidFill>
              <a:effectLst/>
              <a:uFillTx/>
              <a:latin typeface="Corbel" panose="020B0503020204020204" pitchFamily="34" charset="0"/>
              <a:sym typeface="Helvetica"/>
            </a:endParaRPr>
          </a:p>
          <a:p>
            <a:pPr marL="342900" marR="0" indent="-34290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Tx/>
              <a:buFont typeface="Courier New" panose="02070309020205020404" pitchFamily="49" charset="0"/>
              <a:buChar char="o"/>
              <a:tabLst/>
            </a:pPr>
            <a:r>
              <a:rPr lang="es-CL" sz="2000" dirty="0" smtClean="0">
                <a:solidFill>
                  <a:srgbClr val="000000"/>
                </a:solidFill>
                <a:latin typeface="Corbel" panose="020B0503020204020204" pitchFamily="34" charset="0"/>
              </a:rPr>
              <a:t>Contribuimos así a las intervenciones que se entregan a la Junta</a:t>
            </a:r>
          </a:p>
          <a:p>
            <a:pPr marR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Tx/>
              <a:tabLst/>
            </a:pPr>
            <a:endParaRPr kumimoji="0" lang="es-CL" sz="2000" b="0" i="0" u="none" strike="noStrike" cap="none" spc="0" normalizeH="0" dirty="0" smtClean="0">
              <a:ln>
                <a:noFill/>
              </a:ln>
              <a:solidFill>
                <a:srgbClr val="000000"/>
              </a:solidFill>
              <a:effectLst/>
              <a:uFillTx/>
              <a:latin typeface="Corbel" panose="020B0503020204020204" pitchFamily="34" charset="0"/>
              <a:sym typeface="Helvetica"/>
            </a:endParaRPr>
          </a:p>
          <a:p>
            <a:pPr marL="342900" marR="0" indent="-34290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Tx/>
              <a:buFont typeface="Courier New" panose="02070309020205020404" pitchFamily="49" charset="0"/>
              <a:buChar char="o"/>
              <a:tabLst/>
            </a:pPr>
            <a:r>
              <a:rPr lang="es-CL" sz="2000" dirty="0" smtClean="0">
                <a:solidFill>
                  <a:srgbClr val="000000"/>
                </a:solidFill>
                <a:latin typeface="Corbel" panose="020B0503020204020204" pitchFamily="34" charset="0"/>
              </a:rPr>
              <a:t>Apoyamos quejas ante el IRM (mecanismo de queja)</a:t>
            </a:r>
          </a:p>
          <a:p>
            <a:pPr marR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Tx/>
              <a:tabLst/>
            </a:pPr>
            <a:endParaRPr kumimoji="0" lang="es-CL" sz="2000" b="0" i="0" u="none" strike="noStrike" cap="none" spc="0" normalizeH="0" dirty="0" smtClean="0">
              <a:ln>
                <a:noFill/>
              </a:ln>
              <a:solidFill>
                <a:srgbClr val="000000"/>
              </a:solidFill>
              <a:effectLst/>
              <a:uFillTx/>
              <a:latin typeface="Corbel" panose="020B0503020204020204" pitchFamily="34" charset="0"/>
              <a:sym typeface="Helvetica"/>
            </a:endParaRPr>
          </a:p>
          <a:p>
            <a:pPr marL="342900" marR="0" indent="-34290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Tx/>
              <a:buFont typeface="Courier New" panose="02070309020205020404" pitchFamily="49" charset="0"/>
              <a:buChar char="o"/>
              <a:tabLst/>
            </a:pPr>
            <a:r>
              <a:rPr kumimoji="0" lang="es-CL" sz="20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orbel" panose="020B0503020204020204" pitchFamily="34" charset="0"/>
                <a:sym typeface="Helvetica"/>
              </a:rPr>
              <a:t>Conectamos con nodos regionales del GCF </a:t>
            </a:r>
            <a:r>
              <a:rPr kumimoji="0" lang="es-CL" sz="2000" b="0" i="0" u="none" strike="noStrike" cap="none" spc="0" normalizeH="0" dirty="0" err="1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orbel" panose="020B0503020204020204" pitchFamily="34" charset="0"/>
                <a:sym typeface="Helvetica"/>
              </a:rPr>
              <a:t>Watch</a:t>
            </a:r>
            <a:r>
              <a:rPr kumimoji="0" lang="es-CL" sz="20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orbel" panose="020B0503020204020204" pitchFamily="34" charset="0"/>
                <a:sym typeface="Helvetica"/>
              </a:rPr>
              <a:t> </a:t>
            </a:r>
          </a:p>
          <a:p>
            <a:pPr marL="342900" marR="0" indent="-34290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Tx/>
              <a:buFont typeface="Courier New" panose="02070309020205020404" pitchFamily="49" charset="0"/>
              <a:buChar char="o"/>
              <a:tabLst/>
            </a:pPr>
            <a:endParaRPr kumimoji="0" lang="es-CL" sz="2400" b="0" i="0" u="none" strike="noStrike" cap="none" spc="0" normalizeH="0" dirty="0" smtClean="0">
              <a:ln>
                <a:noFill/>
              </a:ln>
              <a:solidFill>
                <a:srgbClr val="000000"/>
              </a:solidFill>
              <a:effectLst/>
              <a:uFillTx/>
              <a:latin typeface="Corbel" panose="020B0503020204020204" pitchFamily="34" charset="0"/>
              <a:sym typeface="Helvetica"/>
            </a:endParaRPr>
          </a:p>
          <a:p>
            <a:pPr marL="342900" marR="0" indent="-34290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Tx/>
              <a:buFont typeface="Courier New" panose="02070309020205020404" pitchFamily="49" charset="0"/>
              <a:buChar char="o"/>
              <a:tabLst/>
            </a:pPr>
            <a:endParaRPr kumimoji="0" lang="es-CL" sz="2400" b="0" i="0" u="none" strike="noStrike" cap="none" spc="0" normalizeH="0" baseline="0" dirty="0" smtClean="0">
              <a:ln>
                <a:noFill/>
              </a:ln>
              <a:solidFill>
                <a:srgbClr val="000000"/>
              </a:solidFill>
              <a:effectLst/>
              <a:uFillTx/>
              <a:latin typeface="Corbel" panose="020B0503020204020204" pitchFamily="34" charset="0"/>
              <a:sym typeface="Helvetica"/>
            </a:endParaRPr>
          </a:p>
        </p:txBody>
      </p:sp>
      <p:sp>
        <p:nvSpPr>
          <p:cNvPr id="10" name="TextBox 1"/>
          <p:cNvSpPr txBox="1"/>
          <p:nvPr/>
        </p:nvSpPr>
        <p:spPr>
          <a:xfrm>
            <a:off x="711242" y="5105400"/>
            <a:ext cx="7441718" cy="3046984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R="0" algn="ctr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Tx/>
              <a:tabLst/>
            </a:pPr>
            <a:r>
              <a:rPr lang="es-CL" sz="2400" b="1" dirty="0" smtClean="0">
                <a:solidFill>
                  <a:srgbClr val="00B050"/>
                </a:solidFill>
                <a:latin typeface="Corbel" panose="020B0503020204020204" pitchFamily="34" charset="0"/>
              </a:rPr>
              <a:t>¿Quieres ser parte de la base de datos del GCF </a:t>
            </a:r>
            <a:r>
              <a:rPr lang="es-CL" sz="2400" b="1" dirty="0" err="1" smtClean="0">
                <a:solidFill>
                  <a:srgbClr val="00B050"/>
                </a:solidFill>
                <a:latin typeface="Corbel" panose="020B0503020204020204" pitchFamily="34" charset="0"/>
              </a:rPr>
              <a:t>Watch</a:t>
            </a:r>
            <a:r>
              <a:rPr lang="es-CL" sz="2400" b="1" dirty="0" smtClean="0">
                <a:solidFill>
                  <a:srgbClr val="00B050"/>
                </a:solidFill>
                <a:latin typeface="Corbel" panose="020B0503020204020204" pitchFamily="34" charset="0"/>
              </a:rPr>
              <a:t>?</a:t>
            </a:r>
          </a:p>
          <a:p>
            <a:pPr marR="0" algn="ctr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Tx/>
              <a:tabLst/>
            </a:pPr>
            <a:r>
              <a:rPr lang="es-CL" sz="2400" b="1" dirty="0" smtClean="0">
                <a:solidFill>
                  <a:srgbClr val="000000"/>
                </a:solidFill>
                <a:latin typeface="Corbel" panose="020B0503020204020204" pitchFamily="34" charset="0"/>
              </a:rPr>
              <a:t>Escribe a Florencia Ortúzar</a:t>
            </a:r>
            <a:r>
              <a:rPr lang="es-CL" sz="2400" dirty="0" smtClean="0">
                <a:solidFill>
                  <a:srgbClr val="000000"/>
                </a:solidFill>
                <a:latin typeface="Corbel" panose="020B0503020204020204" pitchFamily="34" charset="0"/>
              </a:rPr>
              <a:t> </a:t>
            </a:r>
            <a:r>
              <a:rPr lang="es-CL" sz="2400" b="1" dirty="0" smtClean="0">
                <a:solidFill>
                  <a:srgbClr val="00B050"/>
                </a:solidFill>
                <a:latin typeface="Corbel" panose="020B0503020204020204" pitchFamily="34" charset="0"/>
                <a:hlinkClick r:id="rId3"/>
              </a:rPr>
              <a:t>fortuzar@aida-americas.org</a:t>
            </a:r>
            <a:endParaRPr lang="es-CL" sz="2400" b="1" dirty="0" smtClean="0">
              <a:solidFill>
                <a:srgbClr val="00B050"/>
              </a:solidFill>
              <a:latin typeface="Corbel" panose="020B0503020204020204" pitchFamily="34" charset="0"/>
            </a:endParaRPr>
          </a:p>
          <a:p>
            <a:pPr marR="0" algn="ctr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Tx/>
              <a:tabLst/>
            </a:pPr>
            <a:r>
              <a:rPr lang="es-CL" sz="2400" b="1" dirty="0">
                <a:solidFill>
                  <a:srgbClr val="00B050"/>
                </a:solidFill>
                <a:latin typeface="Corbel" panose="020B0503020204020204" pitchFamily="34" charset="0"/>
              </a:rPr>
              <a:t>¿Quieres ser parte </a:t>
            </a:r>
            <a:r>
              <a:rPr lang="es-CL" sz="2400" b="1" dirty="0" smtClean="0">
                <a:solidFill>
                  <a:srgbClr val="00B050"/>
                </a:solidFill>
                <a:latin typeface="Corbel" panose="020B0503020204020204" pitchFamily="34" charset="0"/>
              </a:rPr>
              <a:t>del grupo de género?</a:t>
            </a:r>
          </a:p>
          <a:p>
            <a:pPr marR="0" algn="ctr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Tx/>
              <a:tabLst/>
            </a:pPr>
            <a:r>
              <a:rPr lang="es-CL" sz="2400" b="1" dirty="0" smtClean="0">
                <a:solidFill>
                  <a:schemeClr val="tx1"/>
                </a:solidFill>
                <a:latin typeface="Corbel" panose="020B0503020204020204" pitchFamily="34" charset="0"/>
              </a:rPr>
              <a:t>Escribe a </a:t>
            </a:r>
            <a:r>
              <a:rPr lang="es-CL" sz="2400" b="1" dirty="0">
                <a:solidFill>
                  <a:schemeClr val="tx1"/>
                </a:solidFill>
                <a:latin typeface="Corbel" panose="020B0503020204020204" pitchFamily="34" charset="0"/>
              </a:rPr>
              <a:t>Natalia Daza </a:t>
            </a:r>
            <a:r>
              <a:rPr lang="es-CL" sz="2400" b="1" dirty="0" smtClean="0">
                <a:solidFill>
                  <a:srgbClr val="00B050"/>
                </a:solidFill>
                <a:latin typeface="Corbel" panose="020B0503020204020204" pitchFamily="34" charset="0"/>
                <a:hlinkClick r:id="rId4"/>
              </a:rPr>
              <a:t>ndaza@dejusticia.org</a:t>
            </a:r>
            <a:endParaRPr lang="es-CL" sz="2400" b="1" dirty="0" smtClean="0">
              <a:solidFill>
                <a:srgbClr val="00B050"/>
              </a:solidFill>
              <a:latin typeface="Corbel" panose="020B0503020204020204" pitchFamily="34" charset="0"/>
            </a:endParaRPr>
          </a:p>
          <a:p>
            <a:pPr marR="0" algn="ctr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Tx/>
              <a:tabLst/>
            </a:pPr>
            <a:endParaRPr lang="es-CL" sz="2400" b="1" dirty="0" smtClean="0">
              <a:solidFill>
                <a:srgbClr val="00B050"/>
              </a:solidFill>
              <a:latin typeface="Corbel" panose="020B0503020204020204" pitchFamily="34" charset="0"/>
            </a:endParaRPr>
          </a:p>
          <a:p>
            <a:pPr marL="285750" marR="0" indent="-28575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Tx/>
              <a:buFont typeface="Courier New" panose="02070309020205020404" pitchFamily="49" charset="0"/>
              <a:buChar char="o"/>
              <a:tabLst/>
            </a:pPr>
            <a:endParaRPr lang="es-CL" sz="2400" dirty="0" smtClean="0">
              <a:solidFill>
                <a:srgbClr val="000000"/>
              </a:solidFill>
              <a:latin typeface="Corbel" panose="020B0503020204020204" pitchFamily="34" charset="0"/>
            </a:endParaRPr>
          </a:p>
          <a:p>
            <a:pPr marR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Tx/>
              <a:tabLst/>
            </a:pPr>
            <a:endParaRPr lang="es-CL" sz="2400" dirty="0" smtClean="0">
              <a:solidFill>
                <a:srgbClr val="000000"/>
              </a:solidFill>
              <a:latin typeface="Corbel" panose="020B0503020204020204" pitchFamily="34" charset="0"/>
            </a:endParaRPr>
          </a:p>
          <a:p>
            <a:pPr marR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Tx/>
              <a:tabLst/>
            </a:pPr>
            <a:endParaRPr kumimoji="0" lang="es-CL" sz="2400" b="0" i="0" u="none" strike="noStrike" cap="none" spc="0" normalizeH="0" baseline="0" dirty="0" smtClean="0">
              <a:ln>
                <a:noFill/>
              </a:ln>
              <a:solidFill>
                <a:srgbClr val="000000"/>
              </a:solidFill>
              <a:effectLst/>
              <a:uFillTx/>
              <a:latin typeface="Corbel" panose="020B0503020204020204" pitchFamily="34" charset="0"/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43073685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6" descr="http://images.nationalgeographic.com/wpf/media-live/photos/000/201/cache/patagonia-chile-dams-freshwater-rivers-rave-rio-baker-confluence_20180_600x45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0" b="18755"/>
          <a:stretch/>
        </p:blipFill>
        <p:spPr bwMode="auto">
          <a:xfrm>
            <a:off x="-39193" y="0"/>
            <a:ext cx="9182336" cy="4918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Elipse 11"/>
          <p:cNvSpPr/>
          <p:nvPr/>
        </p:nvSpPr>
        <p:spPr>
          <a:xfrm>
            <a:off x="3489032" y="3769811"/>
            <a:ext cx="2245256" cy="2245256"/>
          </a:xfrm>
          <a:prstGeom prst="ellipse">
            <a:avLst/>
          </a:prstGeom>
          <a:solidFill>
            <a:schemeClr val="tx2"/>
          </a:solidFill>
          <a:ln w="762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0070C0"/>
              </a:solidFill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-7343" y="4867568"/>
            <a:ext cx="3854896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smtClean="0">
                <a:solidFill>
                  <a:prstClr val="black"/>
                </a:solidFill>
                <a:latin typeface="Corbel" pitchFamily="34" charset="0"/>
              </a:rPr>
              <a:t>Florencia Ortúzar Greene</a:t>
            </a:r>
            <a:endParaRPr lang="en-US" sz="2400" b="1" dirty="0">
              <a:solidFill>
                <a:prstClr val="black"/>
              </a:solidFill>
              <a:latin typeface="Corbel" pitchFamily="34" charset="0"/>
            </a:endParaRPr>
          </a:p>
          <a:p>
            <a:pPr>
              <a:lnSpc>
                <a:spcPct val="150000"/>
              </a:lnSpc>
            </a:pPr>
            <a:r>
              <a:rPr lang="en-US" b="1" dirty="0" smtClean="0">
                <a:solidFill>
                  <a:prstClr val="black"/>
                </a:solidFill>
                <a:latin typeface="Corbel" pitchFamily="34" charset="0"/>
              </a:rPr>
              <a:t>fortuzar@aida-americas.org</a:t>
            </a:r>
          </a:p>
        </p:txBody>
      </p:sp>
      <p:sp>
        <p:nvSpPr>
          <p:cNvPr id="17" name="TextBox 12"/>
          <p:cNvSpPr txBox="1"/>
          <p:nvPr/>
        </p:nvSpPr>
        <p:spPr>
          <a:xfrm>
            <a:off x="7524328" y="4950566"/>
            <a:ext cx="14504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prstClr val="black"/>
                </a:solidFill>
                <a:latin typeface="Corbel" pitchFamily="34" charset="0"/>
              </a:rPr>
              <a:t> </a:t>
            </a:r>
            <a:r>
              <a:rPr lang="en-US" b="1" dirty="0" smtClean="0">
                <a:solidFill>
                  <a:prstClr val="black"/>
                </a:solidFill>
                <a:latin typeface="Corbel" pitchFamily="34" charset="0"/>
              </a:rPr>
              <a:t>AIDAorg</a:t>
            </a:r>
            <a:r>
              <a:rPr lang="en-US" b="1" dirty="0" smtClean="0">
                <a:solidFill>
                  <a:srgbClr val="1F497D"/>
                </a:solidFill>
                <a:latin typeface="Corbel" pitchFamily="34" charset="0"/>
              </a:rPr>
              <a:t>  </a:t>
            </a:r>
          </a:p>
          <a:p>
            <a:pPr algn="r"/>
            <a:r>
              <a:rPr lang="en-US" b="1" dirty="0" smtClean="0">
                <a:solidFill>
                  <a:srgbClr val="1F497D"/>
                </a:solidFill>
                <a:latin typeface="Corbel" pitchFamily="34" charset="0"/>
              </a:rPr>
              <a:t>        </a:t>
            </a:r>
          </a:p>
          <a:p>
            <a:pPr algn="r"/>
            <a:r>
              <a:rPr lang="en-US" b="1" dirty="0" smtClean="0">
                <a:solidFill>
                  <a:prstClr val="black"/>
                </a:solidFill>
                <a:latin typeface="Corbel" pitchFamily="34" charset="0"/>
              </a:rPr>
              <a:t>@</a:t>
            </a:r>
            <a:r>
              <a:rPr lang="en-US" b="1" dirty="0">
                <a:solidFill>
                  <a:prstClr val="black"/>
                </a:solidFill>
                <a:latin typeface="Corbel" pitchFamily="34" charset="0"/>
              </a:rPr>
              <a:t>AIDAorg</a:t>
            </a:r>
          </a:p>
        </p:txBody>
      </p:sp>
      <p:pic>
        <p:nvPicPr>
          <p:cNvPr id="21" name="Picture 16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2752" y="5555921"/>
            <a:ext cx="397453" cy="32312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70192" y="6157275"/>
            <a:ext cx="561662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prstClr val="black"/>
                </a:solidFill>
                <a:latin typeface="Arial Narrow" pitchFamily="34" charset="0"/>
              </a:rPr>
              <a:t>Interamerican Association for Environmental Defense</a:t>
            </a:r>
          </a:p>
          <a:p>
            <a:pPr algn="ctr"/>
            <a:r>
              <a:rPr lang="en-US" sz="2400" b="1" dirty="0">
                <a:solidFill>
                  <a:prstClr val="black"/>
                </a:solidFill>
                <a:latin typeface="Arial Narrow" pitchFamily="34" charset="0"/>
              </a:rPr>
              <a:t>www.aida-americas.org</a:t>
            </a:r>
          </a:p>
        </p:txBody>
      </p:sp>
      <p:pic>
        <p:nvPicPr>
          <p:cNvPr id="10" name="Picture 9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6867" y="4937646"/>
            <a:ext cx="373178" cy="365981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13" name="Picture 2" descr="D:\AIDA\ESP-AIDALogo-Hi-Res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52808" y="4057626"/>
            <a:ext cx="1506286" cy="18265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2272210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image8.png" descr="AIDA Logo Blue (Original - Highest Resolution)"/>
          <p:cNvPicPr/>
          <p:nvPr/>
        </p:nvPicPr>
        <p:blipFill>
          <a:blip r:embed="rId3">
            <a:extLst/>
          </a:blip>
          <a:srcRect b="16189"/>
          <a:stretch>
            <a:fillRect/>
          </a:stretch>
        </p:blipFill>
        <p:spPr>
          <a:xfrm>
            <a:off x="2760827" y="1752600"/>
            <a:ext cx="3193122" cy="3512433"/>
          </a:xfrm>
          <a:prstGeom prst="rect">
            <a:avLst/>
          </a:prstGeom>
          <a:ln w="12700">
            <a:miter lim="400000"/>
          </a:ln>
        </p:spPr>
      </p:pic>
      <p:sp>
        <p:nvSpPr>
          <p:cNvPr id="156" name="Shape 156"/>
          <p:cNvSpPr/>
          <p:nvPr/>
        </p:nvSpPr>
        <p:spPr>
          <a:xfrm>
            <a:off x="363981" y="5562599"/>
            <a:ext cx="8286809" cy="8309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24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/>
            </a:pPr>
            <a:r>
              <a:rPr lang="es-CL" sz="2400" dirty="0" smtClean="0">
                <a:latin typeface="Corbel" panose="020B0503020204020204" pitchFamily="34" charset="0"/>
              </a:rPr>
              <a:t>Organización internacional no gubernamental que usa la ley para proteger el ambiente en la región.</a:t>
            </a:r>
            <a:endParaRPr lang="es-CL" sz="2400" dirty="0">
              <a:latin typeface="Corbel" panose="020B0503020204020204" pitchFamily="34" charset="0"/>
            </a:endParaRPr>
          </a:p>
        </p:txBody>
      </p:sp>
      <p:sp>
        <p:nvSpPr>
          <p:cNvPr id="157" name="Shape 157"/>
          <p:cNvSpPr/>
          <p:nvPr/>
        </p:nvSpPr>
        <p:spPr>
          <a:xfrm>
            <a:off x="11373" y="232426"/>
            <a:ext cx="8920138" cy="5847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lvl="0" algn="ctr"/>
            <a:r>
              <a:rPr lang="es-CL" sz="3200" b="1" dirty="0" smtClean="0">
                <a:solidFill>
                  <a:srgbClr val="E46C0A"/>
                </a:solidFill>
                <a:latin typeface="Arial Narrow Bold" panose="020B0706020202030204"/>
                <a:ea typeface="Arial Narrow Bold" panose="020B0706020202030204"/>
                <a:cs typeface="Arial Narrow Bold" panose="020B0706020202030204"/>
                <a:sym typeface="Arial Narrow Bold"/>
              </a:rPr>
              <a:t>Justicia </a:t>
            </a:r>
            <a:r>
              <a:rPr lang="es-CL" sz="3200" b="1" dirty="0" smtClean="0">
                <a:solidFill>
                  <a:srgbClr val="808080"/>
                </a:solidFill>
                <a:latin typeface="Arial Narrow Bold" panose="020B0706020202030204"/>
                <a:ea typeface="Arial Narrow"/>
                <a:cs typeface="Arial Narrow"/>
                <a:sym typeface="Arial Narrow"/>
              </a:rPr>
              <a:t>Ambiental en Latinoamérica</a:t>
            </a:r>
            <a:endParaRPr lang="es-CL" sz="3200" b="1" dirty="0">
              <a:solidFill>
                <a:srgbClr val="808080"/>
              </a:solidFill>
              <a:latin typeface="Arial Narrow Bold" panose="020B0706020202030204"/>
              <a:ea typeface="Arial Narrow"/>
              <a:cs typeface="Arial Narrow"/>
              <a:sym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412507118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157"/>
          <p:cNvSpPr/>
          <p:nvPr/>
        </p:nvSpPr>
        <p:spPr>
          <a:xfrm>
            <a:off x="152400" y="55202"/>
            <a:ext cx="9398794" cy="5847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 lvl="0" algn="l"/>
            <a:r>
              <a:rPr lang="en-US" sz="2800" dirty="0">
                <a:solidFill>
                  <a:srgbClr val="E46C0A"/>
                </a:solidFill>
                <a:latin typeface="Arial Narrow Bold"/>
                <a:ea typeface="Arial Narrow"/>
                <a:cs typeface="Arial Narrow"/>
                <a:sym typeface="Arial Narrow Bold"/>
              </a:rPr>
              <a:t> </a:t>
            </a:r>
            <a:r>
              <a:rPr lang="es-CL" sz="3200" b="1" dirty="0" smtClean="0">
                <a:solidFill>
                  <a:srgbClr val="E46C0A"/>
                </a:solidFill>
                <a:latin typeface="Arial Narrow Bold"/>
                <a:ea typeface="Arial Narrow"/>
                <a:cs typeface="Arial Narrow"/>
                <a:sym typeface="Arial Narrow Bold"/>
              </a:rPr>
              <a:t>¿</a:t>
            </a:r>
            <a:r>
              <a:rPr lang="es-CL" sz="3200" b="1" dirty="0" smtClean="0">
                <a:solidFill>
                  <a:srgbClr val="E46C0A"/>
                </a:solidFill>
                <a:latin typeface="Arial Narrow Bold"/>
                <a:ea typeface="Arial Narrow"/>
                <a:cs typeface="Arial Narrow"/>
                <a:sym typeface="Arial Narrow Bold"/>
              </a:rPr>
              <a:t>Qué es </a:t>
            </a:r>
            <a:r>
              <a:rPr lang="es-CL" sz="3200" b="1" dirty="0" smtClean="0">
                <a:solidFill>
                  <a:schemeClr val="bg1">
                    <a:lumMod val="50000"/>
                  </a:schemeClr>
                </a:solidFill>
                <a:latin typeface="Arial Narrow Bold"/>
                <a:ea typeface="Arial Narrow"/>
                <a:cs typeface="Arial Narrow"/>
                <a:sym typeface="Arial Narrow Bold"/>
              </a:rPr>
              <a:t>el Fondo Verde del Clima?</a:t>
            </a:r>
            <a:endParaRPr lang="es-CL" sz="2800" b="1" dirty="0">
              <a:solidFill>
                <a:schemeClr val="bg1">
                  <a:lumMod val="50000"/>
                </a:schemeClr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304800" y="1676400"/>
            <a:ext cx="8305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dirty="0" smtClean="0">
                <a:solidFill>
                  <a:srgbClr val="000000"/>
                </a:solidFill>
                <a:latin typeface="Corbel" panose="020B0503020204020204" pitchFamily="34" charset="0"/>
              </a:rPr>
              <a:t>Entidad </a:t>
            </a:r>
            <a:r>
              <a:rPr lang="es-ES" sz="2400" dirty="0">
                <a:solidFill>
                  <a:srgbClr val="000000"/>
                </a:solidFill>
                <a:latin typeface="Corbel" panose="020B0503020204020204" pitchFamily="34" charset="0"/>
              </a:rPr>
              <a:t>operativa del mecanismo financiero de la </a:t>
            </a:r>
            <a:r>
              <a:rPr lang="es-ES" sz="2400" dirty="0" smtClean="0">
                <a:solidFill>
                  <a:srgbClr val="000000"/>
                </a:solidFill>
                <a:latin typeface="Corbel" panose="020B0503020204020204" pitchFamily="34" charset="0"/>
              </a:rPr>
              <a:t>CMNUCC. </a:t>
            </a:r>
            <a:endParaRPr lang="es-CL" sz="2400" dirty="0">
              <a:solidFill>
                <a:srgbClr val="000000"/>
              </a:solidFill>
              <a:latin typeface="Corbel" panose="020B0503020204020204" pitchFamily="34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838200" y="3810000"/>
            <a:ext cx="7772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dirty="0" smtClean="0">
                <a:solidFill>
                  <a:srgbClr val="000000"/>
                </a:solidFill>
                <a:latin typeface="Corbel" panose="020B0503020204020204" pitchFamily="34" charset="0"/>
              </a:rPr>
              <a:t>Objetivo: “</a:t>
            </a:r>
            <a:r>
              <a:rPr lang="es-ES" sz="2400" dirty="0">
                <a:solidFill>
                  <a:srgbClr val="000000"/>
                </a:solidFill>
                <a:latin typeface="Corbel" panose="020B0503020204020204" pitchFamily="34" charset="0"/>
              </a:rPr>
              <a:t>promover un cambio de paradigma hacia un desarrollo de bajas emisiones y resiliente al clima”.</a:t>
            </a:r>
            <a:endParaRPr lang="es-CL" sz="2400" dirty="0">
              <a:solidFill>
                <a:srgbClr val="000000"/>
              </a:solidFill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872411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157"/>
          <p:cNvSpPr/>
          <p:nvPr/>
        </p:nvSpPr>
        <p:spPr>
          <a:xfrm>
            <a:off x="152400" y="55202"/>
            <a:ext cx="9398794" cy="5847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 lvl="0" algn="l"/>
            <a:r>
              <a:rPr lang="en-US" sz="2800" dirty="0">
                <a:solidFill>
                  <a:srgbClr val="E46C0A"/>
                </a:solidFill>
                <a:latin typeface="Arial Narrow Bold"/>
                <a:ea typeface="Arial Narrow"/>
                <a:cs typeface="Arial Narrow"/>
                <a:sym typeface="Arial Narrow Bold"/>
              </a:rPr>
              <a:t> </a:t>
            </a:r>
            <a:r>
              <a:rPr lang="es-CL" sz="3200" b="1" dirty="0" smtClean="0">
                <a:solidFill>
                  <a:srgbClr val="E46C0A"/>
                </a:solidFill>
                <a:latin typeface="Arial Narrow Bold"/>
                <a:ea typeface="Arial Narrow"/>
                <a:cs typeface="Arial Narrow"/>
                <a:sym typeface="Arial Narrow Bold"/>
              </a:rPr>
              <a:t>Línea </a:t>
            </a:r>
            <a:r>
              <a:rPr lang="es-CL" sz="3200" b="1" dirty="0" smtClean="0">
                <a:solidFill>
                  <a:schemeClr val="bg1">
                    <a:lumMod val="50000"/>
                  </a:schemeClr>
                </a:solidFill>
                <a:latin typeface="Arial Narrow Bold"/>
                <a:ea typeface="Arial Narrow"/>
                <a:cs typeface="Arial Narrow"/>
                <a:sym typeface="Arial Narrow Bold"/>
              </a:rPr>
              <a:t>de tiempo</a:t>
            </a:r>
            <a:endParaRPr lang="es-CL" sz="2800" b="1" dirty="0">
              <a:solidFill>
                <a:schemeClr val="bg1">
                  <a:lumMod val="50000"/>
                </a:schemeClr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9" name="TextBox 5"/>
          <p:cNvSpPr txBox="1"/>
          <p:nvPr/>
        </p:nvSpPr>
        <p:spPr>
          <a:xfrm>
            <a:off x="448235" y="2133600"/>
            <a:ext cx="7270376" cy="193898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285750" marR="0" indent="-28575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Tx/>
              <a:buFont typeface="Courier New" panose="02070309020205020404" pitchFamily="49" charset="0"/>
              <a:buChar char="o"/>
              <a:tabLst/>
            </a:pPr>
            <a:r>
              <a:rPr lang="es-CL" sz="2400" dirty="0" smtClean="0">
                <a:solidFill>
                  <a:srgbClr val="000000"/>
                </a:solidFill>
                <a:latin typeface="Corbel" panose="020B0503020204020204" pitchFamily="34" charset="0"/>
              </a:rPr>
              <a:t>2010: lanzado durante la COP 16 en México</a:t>
            </a:r>
          </a:p>
          <a:p>
            <a:pPr marR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Tx/>
              <a:tabLst/>
            </a:pPr>
            <a:endParaRPr lang="es-CL" sz="2400" dirty="0" smtClean="0">
              <a:solidFill>
                <a:srgbClr val="000000"/>
              </a:solidFill>
              <a:latin typeface="Corbel" panose="020B0503020204020204" pitchFamily="34" charset="0"/>
            </a:endParaRPr>
          </a:p>
          <a:p>
            <a:pPr marL="285750" marR="0" indent="-28575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Tx/>
              <a:buFont typeface="Courier New" panose="02070309020205020404" pitchFamily="49" charset="0"/>
              <a:buChar char="o"/>
              <a:tabLst/>
            </a:pPr>
            <a:r>
              <a:rPr kumimoji="0" lang="es-CL" sz="24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orbel" panose="020B0503020204020204" pitchFamily="34" charset="0"/>
                <a:sym typeface="Helvetica"/>
              </a:rPr>
              <a:t>2012: JD se reúne por primera vez</a:t>
            </a:r>
          </a:p>
          <a:p>
            <a:pPr marR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Tx/>
              <a:tabLst/>
            </a:pPr>
            <a:endParaRPr lang="es-CL" sz="2400" dirty="0" smtClean="0">
              <a:solidFill>
                <a:srgbClr val="000000"/>
              </a:solidFill>
              <a:latin typeface="Corbel" panose="020B0503020204020204" pitchFamily="34" charset="0"/>
            </a:endParaRPr>
          </a:p>
          <a:p>
            <a:pPr marL="285750" marR="0" indent="-28575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Tx/>
              <a:buFont typeface="Courier New" panose="02070309020205020404" pitchFamily="49" charset="0"/>
              <a:buChar char="o"/>
              <a:tabLst/>
            </a:pPr>
            <a:r>
              <a:rPr lang="es-CL" sz="2400" dirty="0" smtClean="0">
                <a:solidFill>
                  <a:srgbClr val="000000"/>
                </a:solidFill>
                <a:latin typeface="Corbel" panose="020B0503020204020204" pitchFamily="34" charset="0"/>
              </a:rPr>
              <a:t>2015: se aprueban los primeros proyectos</a:t>
            </a:r>
          </a:p>
        </p:txBody>
      </p:sp>
    </p:spTree>
    <p:extLst>
      <p:ext uri="{BB962C8B-B14F-4D97-AF65-F5344CB8AC3E}">
        <p14:creationId xmlns:p14="http://schemas.microsoft.com/office/powerpoint/2010/main" val="74546733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157"/>
          <p:cNvSpPr/>
          <p:nvPr/>
        </p:nvSpPr>
        <p:spPr>
          <a:xfrm>
            <a:off x="152400" y="55202"/>
            <a:ext cx="9398794" cy="5847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 lvl="0" algn="l"/>
            <a:r>
              <a:rPr lang="en-US" sz="2800" dirty="0">
                <a:solidFill>
                  <a:srgbClr val="E46C0A"/>
                </a:solidFill>
                <a:latin typeface="Arial Narrow Bold"/>
                <a:ea typeface="Arial Narrow"/>
                <a:cs typeface="Arial Narrow"/>
                <a:sym typeface="Arial Narrow Bold"/>
              </a:rPr>
              <a:t> </a:t>
            </a:r>
            <a:r>
              <a:rPr lang="en-US" sz="3200" b="1" dirty="0" smtClean="0">
                <a:solidFill>
                  <a:srgbClr val="E46C0A"/>
                </a:solidFill>
                <a:latin typeface="Arial Narrow Bold"/>
                <a:ea typeface="Arial Narrow"/>
                <a:cs typeface="Arial Narrow"/>
                <a:sym typeface="Arial Narrow Bold"/>
              </a:rPr>
              <a:t>FVC </a:t>
            </a:r>
            <a:r>
              <a:rPr lang="es-CL" sz="3200" b="1" dirty="0" smtClean="0">
                <a:solidFill>
                  <a:schemeClr val="bg1">
                    <a:lumMod val="50000"/>
                  </a:schemeClr>
                </a:solidFill>
                <a:latin typeface="Arial Narrow Bold"/>
                <a:ea typeface="Arial Narrow"/>
                <a:cs typeface="Arial Narrow"/>
                <a:sym typeface="Arial Narrow Bold"/>
              </a:rPr>
              <a:t>en números</a:t>
            </a:r>
            <a:endParaRPr lang="es-CL" sz="2800" b="1" dirty="0">
              <a:solidFill>
                <a:schemeClr val="bg1">
                  <a:lumMod val="50000"/>
                </a:schemeClr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381000" y="1219200"/>
            <a:ext cx="83058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accent6">
                  <a:lumMod val="75000"/>
                </a:schemeClr>
              </a:buClr>
            </a:pPr>
            <a:r>
              <a:rPr lang="es-CL" sz="2400" dirty="0" smtClean="0">
                <a:solidFill>
                  <a:srgbClr val="000000"/>
                </a:solidFill>
                <a:latin typeface="Corbel" panose="020B0503020204020204" pitchFamily="34" charset="0"/>
              </a:rPr>
              <a:t>En el mundo</a:t>
            </a:r>
          </a:p>
          <a:p>
            <a:pPr marL="342900" indent="-342900">
              <a:buClr>
                <a:schemeClr val="accent6">
                  <a:lumMod val="75000"/>
                </a:schemeClr>
              </a:buClr>
              <a:buFont typeface="Courier New" panose="02070309020205020404" pitchFamily="49" charset="0"/>
              <a:buChar char="o"/>
            </a:pPr>
            <a:r>
              <a:rPr lang="es-CL" sz="2400" dirty="0" smtClean="0">
                <a:solidFill>
                  <a:srgbClr val="000000"/>
                </a:solidFill>
                <a:latin typeface="Corbel" panose="020B0503020204020204" pitchFamily="34" charset="0"/>
              </a:rPr>
              <a:t>Ha comprometido más de 10 mil millones de USD</a:t>
            </a:r>
          </a:p>
          <a:p>
            <a:pPr marL="342900" indent="-342900">
              <a:buClr>
                <a:schemeClr val="accent6">
                  <a:lumMod val="75000"/>
                </a:schemeClr>
              </a:buClr>
              <a:buFont typeface="Courier New" panose="02070309020205020404" pitchFamily="49" charset="0"/>
              <a:buChar char="o"/>
            </a:pPr>
            <a:r>
              <a:rPr lang="es-CL" sz="2400" dirty="0" smtClean="0">
                <a:solidFill>
                  <a:srgbClr val="000000"/>
                </a:solidFill>
                <a:latin typeface="Corbel" panose="020B0503020204020204" pitchFamily="34" charset="0"/>
              </a:rPr>
              <a:t>Movilizado casi 39 mil millones de USD (contando </a:t>
            </a:r>
            <a:r>
              <a:rPr lang="es-CL" sz="2400" dirty="0" err="1" smtClean="0">
                <a:solidFill>
                  <a:srgbClr val="000000"/>
                </a:solidFill>
                <a:latin typeface="Corbel" panose="020B0503020204020204" pitchFamily="34" charset="0"/>
              </a:rPr>
              <a:t>co</a:t>
            </a:r>
            <a:r>
              <a:rPr lang="es-CL" sz="2400" dirty="0" smtClean="0">
                <a:solidFill>
                  <a:srgbClr val="000000"/>
                </a:solidFill>
                <a:latin typeface="Corbel" panose="020B0503020204020204" pitchFamily="34" charset="0"/>
              </a:rPr>
              <a:t>-financiamiento)</a:t>
            </a:r>
          </a:p>
          <a:p>
            <a:pPr marL="342900" indent="-342900">
              <a:buClr>
                <a:schemeClr val="accent6">
                  <a:lumMod val="75000"/>
                </a:schemeClr>
              </a:buClr>
              <a:buFont typeface="Courier New" panose="02070309020205020404" pitchFamily="49" charset="0"/>
              <a:buChar char="o"/>
            </a:pPr>
            <a:r>
              <a:rPr lang="es-CL" sz="2400" dirty="0" smtClean="0">
                <a:solidFill>
                  <a:srgbClr val="000000"/>
                </a:solidFill>
                <a:latin typeface="Corbel" panose="020B0503020204020204" pitchFamily="34" charset="0"/>
              </a:rPr>
              <a:t>Aprobado 196 proyectos </a:t>
            </a:r>
          </a:p>
          <a:p>
            <a:pPr>
              <a:buClr>
                <a:schemeClr val="accent6">
                  <a:lumMod val="75000"/>
                </a:schemeClr>
              </a:buClr>
            </a:pPr>
            <a:endParaRPr lang="es-CL" sz="2400" dirty="0" smtClean="0">
              <a:solidFill>
                <a:srgbClr val="000000"/>
              </a:solidFill>
              <a:latin typeface="Corbel" panose="020B0503020204020204" pitchFamily="34" charset="0"/>
            </a:endParaRPr>
          </a:p>
          <a:p>
            <a:pPr>
              <a:buClr>
                <a:schemeClr val="accent6">
                  <a:lumMod val="75000"/>
                </a:schemeClr>
              </a:buClr>
            </a:pPr>
            <a:r>
              <a:rPr lang="es-CL" sz="2400" dirty="0" smtClean="0">
                <a:solidFill>
                  <a:srgbClr val="000000"/>
                </a:solidFill>
                <a:latin typeface="Corbel" panose="020B0503020204020204" pitchFamily="34" charset="0"/>
              </a:rPr>
              <a:t>En Latino América</a:t>
            </a:r>
          </a:p>
          <a:p>
            <a:pPr marL="342900" indent="-342900">
              <a:buClr>
                <a:schemeClr val="accent6">
                  <a:lumMod val="75000"/>
                </a:schemeClr>
              </a:buClr>
              <a:buFont typeface="Courier New" panose="02070309020205020404" pitchFamily="49" charset="0"/>
              <a:buChar char="o"/>
            </a:pPr>
            <a:r>
              <a:rPr lang="es-CL" sz="2400" dirty="0" smtClean="0">
                <a:solidFill>
                  <a:srgbClr val="000000"/>
                </a:solidFill>
                <a:latin typeface="Corbel" panose="020B0503020204020204" pitchFamily="34" charset="0"/>
              </a:rPr>
              <a:t>2.5 mil millones de USD (1/4 del total)</a:t>
            </a:r>
          </a:p>
          <a:p>
            <a:pPr marL="342900" indent="-342900">
              <a:buClr>
                <a:schemeClr val="accent6">
                  <a:lumMod val="75000"/>
                </a:schemeClr>
              </a:buClr>
              <a:buFont typeface="Courier New" panose="02070309020205020404" pitchFamily="49" charset="0"/>
              <a:buChar char="o"/>
            </a:pPr>
            <a:r>
              <a:rPr lang="es-CL" sz="2400" dirty="0" smtClean="0">
                <a:solidFill>
                  <a:srgbClr val="000000"/>
                </a:solidFill>
                <a:latin typeface="Corbel" panose="020B0503020204020204" pitchFamily="34" charset="0"/>
              </a:rPr>
              <a:t>5.3 en cofinanciamiento</a:t>
            </a:r>
          </a:p>
          <a:p>
            <a:pPr marL="342900" indent="-342900">
              <a:buClr>
                <a:schemeClr val="accent6">
                  <a:lumMod val="75000"/>
                </a:schemeClr>
              </a:buClr>
              <a:buFont typeface="Courier New" panose="02070309020205020404" pitchFamily="49" charset="0"/>
              <a:buChar char="o"/>
            </a:pPr>
            <a:r>
              <a:rPr lang="es-CL" sz="2400" dirty="0" smtClean="0">
                <a:solidFill>
                  <a:srgbClr val="000000"/>
                </a:solidFill>
                <a:latin typeface="Corbel" panose="020B0503020204020204" pitchFamily="34" charset="0"/>
              </a:rPr>
              <a:t>52 propuestas aprobadas</a:t>
            </a:r>
          </a:p>
          <a:p>
            <a:pPr marL="342900" indent="-342900">
              <a:buClr>
                <a:schemeClr val="accent6">
                  <a:lumMod val="75000"/>
                </a:schemeClr>
              </a:buClr>
              <a:buFont typeface="Courier New" panose="02070309020205020404" pitchFamily="49" charset="0"/>
              <a:buChar char="o"/>
            </a:pPr>
            <a:r>
              <a:rPr lang="es-CL" sz="2400" dirty="0" smtClean="0">
                <a:solidFill>
                  <a:srgbClr val="000000"/>
                </a:solidFill>
                <a:latin typeface="Corbel" panose="020B0503020204020204" pitchFamily="34" charset="0"/>
              </a:rPr>
              <a:t>Mayoría energía, REDD+, agricultura y resiliencia de ecosistemas</a:t>
            </a:r>
          </a:p>
          <a:p>
            <a:pPr marL="342900" indent="-342900">
              <a:buClr>
                <a:schemeClr val="accent6">
                  <a:lumMod val="75000"/>
                </a:schemeClr>
              </a:buClr>
              <a:buFont typeface="Courier New" panose="02070309020205020404" pitchFamily="49" charset="0"/>
              <a:buChar char="o"/>
            </a:pPr>
            <a:r>
              <a:rPr lang="es-CL" sz="2400" dirty="0" smtClean="0">
                <a:solidFill>
                  <a:srgbClr val="000000"/>
                </a:solidFill>
                <a:latin typeface="Corbel" panose="020B0503020204020204" pitchFamily="34" charset="0"/>
              </a:rPr>
              <a:t>Mayoría son propuestas para múltiples países (15 de 52)</a:t>
            </a:r>
            <a:endParaRPr lang="es-CL" sz="2400" dirty="0">
              <a:solidFill>
                <a:srgbClr val="000000"/>
              </a:solidFill>
              <a:latin typeface="Corbel" panose="020B0503020204020204" pitchFamily="34" charset="0"/>
            </a:endParaRPr>
          </a:p>
          <a:p>
            <a:pPr marL="342900" indent="-342900">
              <a:buClr>
                <a:schemeClr val="accent6">
                  <a:lumMod val="75000"/>
                </a:schemeClr>
              </a:buClr>
              <a:buFont typeface="Courier New" panose="02070309020205020404" pitchFamily="49" charset="0"/>
              <a:buChar char="o"/>
            </a:pPr>
            <a:endParaRPr lang="es-CL" sz="2400" dirty="0">
              <a:solidFill>
                <a:srgbClr val="000000"/>
              </a:solidFill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777486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157"/>
          <p:cNvSpPr/>
          <p:nvPr/>
        </p:nvSpPr>
        <p:spPr>
          <a:xfrm>
            <a:off x="152400" y="55202"/>
            <a:ext cx="9398794" cy="5847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 lvl="0" algn="l"/>
            <a:r>
              <a:rPr lang="en-US" sz="2800" dirty="0">
                <a:solidFill>
                  <a:srgbClr val="E46C0A"/>
                </a:solidFill>
                <a:latin typeface="Arial Narrow Bold"/>
                <a:ea typeface="Arial Narrow"/>
                <a:cs typeface="Arial Narrow"/>
                <a:sym typeface="Arial Narrow Bold"/>
              </a:rPr>
              <a:t> </a:t>
            </a:r>
            <a:r>
              <a:rPr lang="en-US" sz="3200" b="1" dirty="0" err="1" smtClean="0">
                <a:solidFill>
                  <a:srgbClr val="E46C0A"/>
                </a:solidFill>
                <a:latin typeface="Arial Narrow Bold"/>
                <a:ea typeface="Arial Narrow"/>
                <a:cs typeface="Arial Narrow"/>
                <a:sym typeface="Arial Narrow Bold"/>
              </a:rPr>
              <a:t>Estructura</a:t>
            </a:r>
            <a:endParaRPr lang="en-US" sz="2800" b="1" dirty="0">
              <a:solidFill>
                <a:schemeClr val="bg1">
                  <a:lumMod val="50000"/>
                </a:schemeClr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304800" y="1828800"/>
            <a:ext cx="38862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accent6">
                  <a:lumMod val="75000"/>
                </a:schemeClr>
              </a:buClr>
            </a:pPr>
            <a:r>
              <a:rPr lang="es-CL" sz="2400" dirty="0" smtClean="0">
                <a:solidFill>
                  <a:srgbClr val="000000"/>
                </a:solidFill>
                <a:latin typeface="Corbel" panose="020B0503020204020204" pitchFamily="34" charset="0"/>
              </a:rPr>
              <a:t>A NIVEL INTERNACIONAL</a:t>
            </a:r>
          </a:p>
          <a:p>
            <a:pPr marL="342900" indent="-342900">
              <a:buClr>
                <a:schemeClr val="accent6">
                  <a:lumMod val="75000"/>
                </a:schemeClr>
              </a:buClr>
              <a:buFont typeface="Courier New" panose="02070309020205020404" pitchFamily="49" charset="0"/>
              <a:buChar char="o"/>
            </a:pPr>
            <a:r>
              <a:rPr lang="es-CL" sz="2400" dirty="0" smtClean="0">
                <a:solidFill>
                  <a:srgbClr val="000000"/>
                </a:solidFill>
                <a:latin typeface="Corbel" panose="020B0503020204020204" pitchFamily="34" charset="0"/>
              </a:rPr>
              <a:t>Junta Directiva</a:t>
            </a:r>
          </a:p>
          <a:p>
            <a:pPr marL="342900" indent="-342900">
              <a:buClr>
                <a:schemeClr val="accent6">
                  <a:lumMod val="75000"/>
                </a:schemeClr>
              </a:buClr>
              <a:buFont typeface="Courier New" panose="02070309020205020404" pitchFamily="49" charset="0"/>
              <a:buChar char="o"/>
            </a:pPr>
            <a:r>
              <a:rPr lang="es-CL" sz="2400" dirty="0" smtClean="0">
                <a:solidFill>
                  <a:srgbClr val="000000"/>
                </a:solidFill>
                <a:latin typeface="Corbel" panose="020B0503020204020204" pitchFamily="34" charset="0"/>
              </a:rPr>
              <a:t>Secretaría</a:t>
            </a:r>
          </a:p>
          <a:p>
            <a:pPr marL="342900" indent="-342900">
              <a:buClr>
                <a:schemeClr val="accent6">
                  <a:lumMod val="75000"/>
                </a:schemeClr>
              </a:buClr>
              <a:buFont typeface="Courier New" panose="02070309020205020404" pitchFamily="49" charset="0"/>
              <a:buChar char="o"/>
            </a:pPr>
            <a:r>
              <a:rPr lang="es-CL" sz="2400" dirty="0" smtClean="0">
                <a:solidFill>
                  <a:srgbClr val="000000"/>
                </a:solidFill>
                <a:latin typeface="Corbel" panose="020B0503020204020204" pitchFamily="34" charset="0"/>
              </a:rPr>
              <a:t>Unidades independientes (Integridad, Evaluación y IRM)</a:t>
            </a:r>
          </a:p>
          <a:p>
            <a:pPr marL="342900" indent="-342900">
              <a:buClr>
                <a:schemeClr val="accent6">
                  <a:lumMod val="75000"/>
                </a:schemeClr>
              </a:buClr>
              <a:buFont typeface="Courier New" panose="02070309020205020404" pitchFamily="49" charset="0"/>
              <a:buChar char="o"/>
            </a:pPr>
            <a:r>
              <a:rPr lang="es-CL" sz="2400" dirty="0" err="1" smtClean="0">
                <a:solidFill>
                  <a:srgbClr val="000000"/>
                </a:solidFill>
                <a:latin typeface="Corbel" panose="020B0503020204020204" pitchFamily="34" charset="0"/>
              </a:rPr>
              <a:t>iTAP</a:t>
            </a:r>
            <a:endParaRPr lang="es-CL" sz="2400" dirty="0" smtClean="0">
              <a:solidFill>
                <a:srgbClr val="000000"/>
              </a:solidFill>
              <a:latin typeface="Corbel" panose="020B0503020204020204" pitchFamily="34" charset="0"/>
            </a:endParaRPr>
          </a:p>
          <a:p>
            <a:pPr marL="342900" indent="-342900">
              <a:buClr>
                <a:schemeClr val="accent6">
                  <a:lumMod val="75000"/>
                </a:schemeClr>
              </a:buClr>
              <a:buFont typeface="Courier New" panose="02070309020205020404" pitchFamily="49" charset="0"/>
              <a:buChar char="o"/>
            </a:pPr>
            <a:r>
              <a:rPr lang="es-CL" sz="2400" dirty="0" smtClean="0">
                <a:solidFill>
                  <a:srgbClr val="000000"/>
                </a:solidFill>
                <a:latin typeface="Corbel" panose="020B0503020204020204" pitchFamily="34" charset="0"/>
              </a:rPr>
              <a:t>Observadores </a:t>
            </a:r>
          </a:p>
          <a:p>
            <a:pPr marL="342900" indent="-342900">
              <a:buClr>
                <a:schemeClr val="accent6">
                  <a:lumMod val="75000"/>
                </a:schemeClr>
              </a:buClr>
              <a:buFont typeface="Courier New" panose="02070309020205020404" pitchFamily="49" charset="0"/>
              <a:buChar char="o"/>
            </a:pPr>
            <a:endParaRPr lang="es-CL" sz="2400" dirty="0">
              <a:solidFill>
                <a:srgbClr val="000000"/>
              </a:solidFill>
              <a:latin typeface="Corbel" panose="020B0503020204020204" pitchFamily="34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4648200" y="1842247"/>
            <a:ext cx="38862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accent6">
                  <a:lumMod val="75000"/>
                </a:schemeClr>
              </a:buClr>
            </a:pPr>
            <a:r>
              <a:rPr lang="es-CL" sz="2400" dirty="0" smtClean="0">
                <a:solidFill>
                  <a:srgbClr val="000000"/>
                </a:solidFill>
                <a:latin typeface="Corbel" panose="020B0503020204020204" pitchFamily="34" charset="0"/>
              </a:rPr>
              <a:t>A NIVEL NACIONAL</a:t>
            </a:r>
          </a:p>
          <a:p>
            <a:pPr marL="342900" indent="-342900">
              <a:buClr>
                <a:schemeClr val="accent6">
                  <a:lumMod val="75000"/>
                </a:schemeClr>
              </a:buClr>
              <a:buFont typeface="Courier New" panose="02070309020205020404" pitchFamily="49" charset="0"/>
              <a:buChar char="o"/>
            </a:pPr>
            <a:r>
              <a:rPr lang="es-CL" sz="2400" dirty="0" smtClean="0">
                <a:solidFill>
                  <a:srgbClr val="000000"/>
                </a:solidFill>
                <a:latin typeface="Corbel" panose="020B0503020204020204" pitchFamily="34" charset="0"/>
              </a:rPr>
              <a:t>Autoridades Nacionales Designadas (carta no </a:t>
            </a:r>
            <a:r>
              <a:rPr lang="es-CL" sz="2400" dirty="0" err="1" smtClean="0">
                <a:solidFill>
                  <a:srgbClr val="000000"/>
                </a:solidFill>
                <a:latin typeface="Corbel" panose="020B0503020204020204" pitchFamily="34" charset="0"/>
              </a:rPr>
              <a:t>obj</a:t>
            </a:r>
            <a:r>
              <a:rPr lang="es-CL" sz="2400" dirty="0" smtClean="0">
                <a:solidFill>
                  <a:srgbClr val="000000"/>
                </a:solidFill>
                <a:latin typeface="Corbel" panose="020B0503020204020204" pitchFamily="34" charset="0"/>
              </a:rPr>
              <a:t>)</a:t>
            </a:r>
          </a:p>
          <a:p>
            <a:pPr marL="342900" indent="-342900">
              <a:buClr>
                <a:schemeClr val="accent6">
                  <a:lumMod val="75000"/>
                </a:schemeClr>
              </a:buClr>
              <a:buFont typeface="Courier New" panose="02070309020205020404" pitchFamily="49" charset="0"/>
              <a:buChar char="o"/>
            </a:pPr>
            <a:r>
              <a:rPr lang="es-CL" sz="2400" dirty="0" smtClean="0">
                <a:solidFill>
                  <a:srgbClr val="000000"/>
                </a:solidFill>
                <a:latin typeface="Corbel" panose="020B0503020204020204" pitchFamily="34" charset="0"/>
              </a:rPr>
              <a:t>Entidades Acreditadas</a:t>
            </a:r>
          </a:p>
          <a:p>
            <a:pPr marL="342900" indent="-342900">
              <a:buClr>
                <a:schemeClr val="accent6">
                  <a:lumMod val="75000"/>
                </a:schemeClr>
              </a:buClr>
              <a:buFont typeface="Courier New" panose="02070309020205020404" pitchFamily="49" charset="0"/>
              <a:buChar char="o"/>
            </a:pPr>
            <a:r>
              <a:rPr lang="es-CL" sz="2400" dirty="0" smtClean="0">
                <a:solidFill>
                  <a:srgbClr val="000000"/>
                </a:solidFill>
                <a:latin typeface="Corbel" panose="020B0503020204020204" pitchFamily="34" charset="0"/>
              </a:rPr>
              <a:t>Entidades Ejecutoras</a:t>
            </a:r>
          </a:p>
          <a:p>
            <a:pPr>
              <a:buClr>
                <a:schemeClr val="accent6">
                  <a:lumMod val="75000"/>
                </a:schemeClr>
              </a:buClr>
            </a:pPr>
            <a:endParaRPr lang="es-CL" sz="2400" dirty="0">
              <a:solidFill>
                <a:srgbClr val="000000"/>
              </a:solidFill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057553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157"/>
          <p:cNvSpPr/>
          <p:nvPr/>
        </p:nvSpPr>
        <p:spPr>
          <a:xfrm>
            <a:off x="0" y="55202"/>
            <a:ext cx="9551194" cy="5232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 lvl="0" algn="l"/>
            <a:r>
              <a:rPr lang="es-CL" sz="2800" b="1" dirty="0" smtClean="0">
                <a:solidFill>
                  <a:srgbClr val="E46C0A"/>
                </a:solidFill>
                <a:latin typeface="Arial Narrow Bold"/>
                <a:ea typeface="Arial Narrow"/>
                <a:cs typeface="Arial Narrow"/>
                <a:sym typeface="Arial Narrow Bold"/>
              </a:rPr>
              <a:t>Entidades </a:t>
            </a:r>
            <a:r>
              <a:rPr lang="es-CL" sz="2800" b="1" dirty="0" smtClean="0">
                <a:solidFill>
                  <a:schemeClr val="bg1">
                    <a:lumMod val="50000"/>
                  </a:schemeClr>
                </a:solidFill>
                <a:latin typeface="Arial Narrow Bold"/>
                <a:ea typeface="Arial Narrow"/>
                <a:cs typeface="Arial Narrow"/>
                <a:sym typeface="Arial Narrow Bold"/>
              </a:rPr>
              <a:t>Acreditadas y el acceso al financiamiento</a:t>
            </a:r>
            <a:endParaRPr lang="es-CL" sz="2800" b="1" dirty="0">
              <a:solidFill>
                <a:schemeClr val="bg1">
                  <a:lumMod val="50000"/>
                </a:schemeClr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pic>
        <p:nvPicPr>
          <p:cNvPr id="7" name="Image2"/>
          <p:cNvPicPr/>
          <p:nvPr/>
        </p:nvPicPr>
        <p:blipFill>
          <a:blip r:embed="rId3"/>
          <a:stretch>
            <a:fillRect/>
          </a:stretch>
        </p:blipFill>
        <p:spPr bwMode="auto">
          <a:xfrm>
            <a:off x="125506" y="1447800"/>
            <a:ext cx="8839200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77067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1"/>
          <p:cNvPicPr/>
          <p:nvPr/>
        </p:nvPicPr>
        <p:blipFill>
          <a:blip r:embed="rId3"/>
          <a:stretch>
            <a:fillRect/>
          </a:stretch>
        </p:blipFill>
        <p:spPr bwMode="auto">
          <a:xfrm>
            <a:off x="685800" y="1676400"/>
            <a:ext cx="7772400" cy="4190999"/>
          </a:xfrm>
          <a:prstGeom prst="rect">
            <a:avLst/>
          </a:prstGeom>
        </p:spPr>
      </p:pic>
      <p:sp>
        <p:nvSpPr>
          <p:cNvPr id="6" name="Shape 157"/>
          <p:cNvSpPr/>
          <p:nvPr/>
        </p:nvSpPr>
        <p:spPr>
          <a:xfrm>
            <a:off x="152400" y="55202"/>
            <a:ext cx="8830908" cy="5847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 lvl="0" algn="l"/>
            <a:r>
              <a:rPr lang="en-US" sz="2800" dirty="0">
                <a:solidFill>
                  <a:srgbClr val="E46C0A"/>
                </a:solidFill>
                <a:latin typeface="Arial Narrow Bold"/>
                <a:ea typeface="Arial Narrow"/>
                <a:cs typeface="Arial Narrow"/>
                <a:sym typeface="Arial Narrow Bold"/>
              </a:rPr>
              <a:t> </a:t>
            </a:r>
            <a:r>
              <a:rPr lang="es-CL" sz="3200" b="1" dirty="0" smtClean="0">
                <a:solidFill>
                  <a:srgbClr val="E46C0A"/>
                </a:solidFill>
                <a:latin typeface="Arial Narrow Bold"/>
                <a:ea typeface="Arial Narrow"/>
                <a:cs typeface="Arial Narrow"/>
                <a:sym typeface="Arial Narrow Bold"/>
              </a:rPr>
              <a:t>Áreas </a:t>
            </a:r>
            <a:r>
              <a:rPr lang="es-CL" sz="3200" b="1" dirty="0" smtClean="0">
                <a:solidFill>
                  <a:schemeClr val="bg1">
                    <a:lumMod val="50000"/>
                  </a:schemeClr>
                </a:solidFill>
                <a:latin typeface="Arial Narrow Bold"/>
                <a:ea typeface="Arial Narrow"/>
                <a:cs typeface="Arial Narrow"/>
                <a:sym typeface="Arial Narrow Bold"/>
              </a:rPr>
              <a:t>de impacto</a:t>
            </a:r>
            <a:endParaRPr lang="es-CL" sz="2800" b="1" dirty="0">
              <a:solidFill>
                <a:schemeClr val="bg1">
                  <a:lumMod val="50000"/>
                </a:schemeClr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340835433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157"/>
          <p:cNvSpPr/>
          <p:nvPr/>
        </p:nvSpPr>
        <p:spPr>
          <a:xfrm>
            <a:off x="152400" y="55202"/>
            <a:ext cx="9398794" cy="5847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 lvl="0" algn="l"/>
            <a:r>
              <a:rPr lang="en-US" sz="2800" dirty="0">
                <a:solidFill>
                  <a:srgbClr val="E46C0A"/>
                </a:solidFill>
                <a:latin typeface="Arial Narrow Bold"/>
                <a:ea typeface="Arial Narrow"/>
                <a:cs typeface="Arial Narrow"/>
                <a:sym typeface="Arial Narrow Bold"/>
              </a:rPr>
              <a:t> </a:t>
            </a:r>
            <a:r>
              <a:rPr lang="es-CL" sz="3200" b="1" dirty="0" smtClean="0">
                <a:solidFill>
                  <a:srgbClr val="E46C0A"/>
                </a:solidFill>
                <a:latin typeface="Arial Narrow Bold"/>
                <a:ea typeface="Arial Narrow"/>
                <a:cs typeface="Arial Narrow"/>
                <a:sym typeface="Arial Narrow Bold"/>
              </a:rPr>
              <a:t>Algunas </a:t>
            </a:r>
            <a:r>
              <a:rPr lang="es-CL" sz="3200" b="1" dirty="0" smtClean="0">
                <a:solidFill>
                  <a:schemeClr val="bg1">
                    <a:lumMod val="50000"/>
                  </a:schemeClr>
                </a:solidFill>
                <a:latin typeface="Arial Narrow Bold"/>
                <a:ea typeface="Arial Narrow"/>
                <a:cs typeface="Arial Narrow"/>
                <a:sym typeface="Arial Narrow Bold"/>
              </a:rPr>
              <a:t>p</a:t>
            </a:r>
            <a:r>
              <a:rPr lang="es-CL" sz="3200" b="1" dirty="0" smtClean="0">
                <a:solidFill>
                  <a:schemeClr val="bg1">
                    <a:lumMod val="50000"/>
                  </a:schemeClr>
                </a:solidFill>
                <a:latin typeface="Arial Narrow Bold"/>
                <a:ea typeface="Arial Narrow"/>
                <a:cs typeface="Arial Narrow"/>
                <a:sym typeface="Arial Narrow Bold"/>
              </a:rPr>
              <a:t>olíticas que guían al FVC</a:t>
            </a:r>
            <a:endParaRPr lang="es-CL" sz="2800" b="1" dirty="0">
              <a:solidFill>
                <a:schemeClr val="bg1">
                  <a:lumMod val="50000"/>
                </a:schemeClr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304800" y="1828800"/>
            <a:ext cx="86868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chemeClr val="accent6">
                  <a:lumMod val="75000"/>
                </a:schemeClr>
              </a:buClr>
              <a:buFont typeface="Courier New" panose="02070309020205020404" pitchFamily="49" charset="0"/>
              <a:buChar char="o"/>
            </a:pPr>
            <a:r>
              <a:rPr lang="es-CL" sz="2400" dirty="0" smtClean="0">
                <a:solidFill>
                  <a:srgbClr val="000000"/>
                </a:solidFill>
                <a:latin typeface="Corbel" panose="020B0503020204020204" pitchFamily="34" charset="0"/>
              </a:rPr>
              <a:t>Política Social y Ambiental</a:t>
            </a:r>
          </a:p>
          <a:p>
            <a:pPr>
              <a:buClr>
                <a:schemeClr val="accent6">
                  <a:lumMod val="75000"/>
                </a:schemeClr>
              </a:buClr>
            </a:pPr>
            <a:endParaRPr lang="es-CL" sz="2400" i="1" dirty="0" smtClean="0">
              <a:solidFill>
                <a:srgbClr val="000000"/>
              </a:solidFill>
              <a:latin typeface="Corbel" panose="020B0503020204020204" pitchFamily="34" charset="0"/>
            </a:endParaRPr>
          </a:p>
          <a:p>
            <a:pPr marL="342900" indent="-342900">
              <a:buClr>
                <a:schemeClr val="accent6">
                  <a:lumMod val="75000"/>
                </a:schemeClr>
              </a:buClr>
              <a:buFont typeface="Courier New" panose="02070309020205020404" pitchFamily="49" charset="0"/>
              <a:buChar char="o"/>
            </a:pPr>
            <a:r>
              <a:rPr lang="es-CL" sz="2400" dirty="0" smtClean="0">
                <a:solidFill>
                  <a:srgbClr val="000000"/>
                </a:solidFill>
                <a:latin typeface="Corbel" panose="020B0503020204020204" pitchFamily="34" charset="0"/>
              </a:rPr>
              <a:t>Política de Género</a:t>
            </a:r>
          </a:p>
          <a:p>
            <a:pPr marL="342900" indent="-342900">
              <a:buClr>
                <a:schemeClr val="accent6">
                  <a:lumMod val="75000"/>
                </a:schemeClr>
              </a:buClr>
              <a:buFont typeface="Courier New" panose="02070309020205020404" pitchFamily="49" charset="0"/>
              <a:buChar char="o"/>
            </a:pPr>
            <a:endParaRPr lang="es-CL" sz="2400" dirty="0" smtClean="0">
              <a:solidFill>
                <a:srgbClr val="000000"/>
              </a:solidFill>
              <a:latin typeface="Corbel" panose="020B0503020204020204" pitchFamily="34" charset="0"/>
            </a:endParaRPr>
          </a:p>
          <a:p>
            <a:pPr marL="342900" indent="-342900">
              <a:buClr>
                <a:schemeClr val="accent6">
                  <a:lumMod val="75000"/>
                </a:schemeClr>
              </a:buClr>
              <a:buFont typeface="Courier New" panose="02070309020205020404" pitchFamily="49" charset="0"/>
              <a:buChar char="o"/>
            </a:pPr>
            <a:r>
              <a:rPr lang="es-CL" sz="2400" dirty="0" smtClean="0">
                <a:solidFill>
                  <a:srgbClr val="000000"/>
                </a:solidFill>
                <a:latin typeface="Corbel" panose="020B0503020204020204" pitchFamily="34" charset="0"/>
              </a:rPr>
              <a:t>Política de Pueblos Indígenas</a:t>
            </a:r>
          </a:p>
          <a:p>
            <a:pPr marL="342900" indent="-342900">
              <a:buClr>
                <a:schemeClr val="accent6">
                  <a:lumMod val="75000"/>
                </a:schemeClr>
              </a:buClr>
              <a:buFont typeface="Courier New" panose="02070309020205020404" pitchFamily="49" charset="0"/>
              <a:buChar char="o"/>
            </a:pPr>
            <a:endParaRPr lang="es-CL" sz="2400" dirty="0" smtClean="0">
              <a:solidFill>
                <a:srgbClr val="000000"/>
              </a:solidFill>
              <a:latin typeface="Corbel" panose="020B0503020204020204" pitchFamily="34" charset="0"/>
            </a:endParaRPr>
          </a:p>
          <a:p>
            <a:pPr marL="342900" indent="-342900">
              <a:buClr>
                <a:schemeClr val="accent6">
                  <a:lumMod val="75000"/>
                </a:schemeClr>
              </a:buClr>
              <a:buFont typeface="Courier New" panose="02070309020205020404" pitchFamily="49" charset="0"/>
              <a:buChar char="o"/>
            </a:pPr>
            <a:r>
              <a:rPr lang="es-CL" sz="2400" dirty="0" smtClean="0">
                <a:solidFill>
                  <a:srgbClr val="000000"/>
                </a:solidFill>
                <a:latin typeface="Corbel" panose="020B0503020204020204" pitchFamily="34" charset="0"/>
              </a:rPr>
              <a:t>Política de Divulgación de Información</a:t>
            </a:r>
          </a:p>
          <a:p>
            <a:pPr marL="342900" indent="-342900">
              <a:buClr>
                <a:schemeClr val="accent6">
                  <a:lumMod val="75000"/>
                </a:schemeClr>
              </a:buClr>
              <a:buFont typeface="Courier New" panose="02070309020205020404" pitchFamily="49" charset="0"/>
              <a:buChar char="o"/>
            </a:pPr>
            <a:endParaRPr lang="es-CL" sz="2400" dirty="0">
              <a:solidFill>
                <a:srgbClr val="000000"/>
              </a:solidFill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761377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4F81BD"/>
          </a:solidFill>
          <a:prstDash val="solid"/>
          <a:bevel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4F81BD"/>
          </a:solidFill>
          <a:prstDash val="solid"/>
          <a:bevel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4F81BD"/>
          </a:solidFill>
          <a:prstDash val="solid"/>
          <a:bevel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4F81BD"/>
          </a:solidFill>
          <a:prstDash val="solid"/>
          <a:bevel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11378</TotalTime>
  <Words>649</Words>
  <Application>Microsoft Office PowerPoint</Application>
  <PresentationFormat>Presentación en pantalla (4:3)</PresentationFormat>
  <Paragraphs>131</Paragraphs>
  <Slides>16</Slides>
  <Notes>15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25" baseType="lpstr">
      <vt:lpstr>Arial</vt:lpstr>
      <vt:lpstr>Arial Narrow</vt:lpstr>
      <vt:lpstr>Arial Narrow Bold</vt:lpstr>
      <vt:lpstr>Avenir Roman</vt:lpstr>
      <vt:lpstr>Calibri</vt:lpstr>
      <vt:lpstr>Corbel</vt:lpstr>
      <vt:lpstr>Courier New</vt:lpstr>
      <vt:lpstr>Helvetica</vt:lpstr>
      <vt:lpstr>Default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fortuzar</dc:creator>
  <cp:lastModifiedBy>Florencia Ortúzar</cp:lastModifiedBy>
  <cp:revision>187</cp:revision>
  <dcterms:modified xsi:type="dcterms:W3CDTF">2022-05-25T15:40:19Z</dcterms:modified>
</cp:coreProperties>
</file>